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8.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6" r:id="rId3"/>
  </p:sldMasterIdLst>
  <p:notesMasterIdLst>
    <p:notesMasterId r:id="rId101"/>
  </p:notesMasterIdLst>
  <p:sldIdLst>
    <p:sldId id="1448943462" r:id="rId4"/>
    <p:sldId id="1448943466" r:id="rId5"/>
    <p:sldId id="1448943537" r:id="rId6"/>
    <p:sldId id="1448943517" r:id="rId7"/>
    <p:sldId id="1448943538" r:id="rId8"/>
    <p:sldId id="1448943540" r:id="rId9"/>
    <p:sldId id="1448943539" r:id="rId10"/>
    <p:sldId id="1448943541" r:id="rId11"/>
    <p:sldId id="1448943468" r:id="rId12"/>
    <p:sldId id="1448943520" r:id="rId13"/>
    <p:sldId id="1448943516" r:id="rId14"/>
    <p:sldId id="1448943542" r:id="rId15"/>
    <p:sldId id="1448943543" r:id="rId16"/>
    <p:sldId id="1448943521" r:id="rId17"/>
    <p:sldId id="1448943522" r:id="rId18"/>
    <p:sldId id="1448943526" r:id="rId19"/>
    <p:sldId id="1448943528" r:id="rId20"/>
    <p:sldId id="1448943527" r:id="rId21"/>
    <p:sldId id="1448943518" r:id="rId22"/>
    <p:sldId id="1448943519" r:id="rId23"/>
    <p:sldId id="1448943523" r:id="rId24"/>
    <p:sldId id="1448943524" r:id="rId25"/>
    <p:sldId id="1448943525" r:id="rId26"/>
    <p:sldId id="258" r:id="rId27"/>
    <p:sldId id="1448943453" r:id="rId28"/>
    <p:sldId id="284" r:id="rId29"/>
    <p:sldId id="328" r:id="rId30"/>
    <p:sldId id="1448943464" r:id="rId31"/>
    <p:sldId id="1448943472" r:id="rId32"/>
    <p:sldId id="1448943473" r:id="rId33"/>
    <p:sldId id="1448943482" r:id="rId34"/>
    <p:sldId id="1448943515" r:id="rId35"/>
    <p:sldId id="1448943485" r:id="rId36"/>
    <p:sldId id="1448943486" r:id="rId37"/>
    <p:sldId id="1448943487" r:id="rId38"/>
    <p:sldId id="1448943488" r:id="rId39"/>
    <p:sldId id="1448943489" r:id="rId40"/>
    <p:sldId id="1448943491" r:id="rId41"/>
    <p:sldId id="1448943492" r:id="rId42"/>
    <p:sldId id="1448943494" r:id="rId43"/>
    <p:sldId id="1448943493" r:id="rId44"/>
    <p:sldId id="1448943495" r:id="rId45"/>
    <p:sldId id="1448943496" r:id="rId46"/>
    <p:sldId id="1448943497" r:id="rId47"/>
    <p:sldId id="1448943498" r:id="rId48"/>
    <p:sldId id="1448943499" r:id="rId49"/>
    <p:sldId id="1448943500" r:id="rId50"/>
    <p:sldId id="1448943501" r:id="rId51"/>
    <p:sldId id="1448943502" r:id="rId52"/>
    <p:sldId id="1448943503" r:id="rId53"/>
    <p:sldId id="1448943504" r:id="rId54"/>
    <p:sldId id="1448943505" r:id="rId55"/>
    <p:sldId id="1448943506" r:id="rId56"/>
    <p:sldId id="1448943507" r:id="rId57"/>
    <p:sldId id="1448943508" r:id="rId58"/>
    <p:sldId id="1448943509" r:id="rId59"/>
    <p:sldId id="1448943510" r:id="rId60"/>
    <p:sldId id="1448943511" r:id="rId61"/>
    <p:sldId id="1448943512" r:id="rId62"/>
    <p:sldId id="1448943513" r:id="rId63"/>
    <p:sldId id="1448943514" r:id="rId64"/>
    <p:sldId id="1448943484" r:id="rId65"/>
    <p:sldId id="1448943490" r:id="rId66"/>
    <p:sldId id="293" r:id="rId67"/>
    <p:sldId id="1448943474" r:id="rId68"/>
    <p:sldId id="1448943475" r:id="rId69"/>
    <p:sldId id="1448943476" r:id="rId70"/>
    <p:sldId id="1448943477" r:id="rId71"/>
    <p:sldId id="1448943478" r:id="rId72"/>
    <p:sldId id="1448943479" r:id="rId73"/>
    <p:sldId id="1448943480" r:id="rId74"/>
    <p:sldId id="1448943481" r:id="rId75"/>
    <p:sldId id="285" r:id="rId76"/>
    <p:sldId id="316" r:id="rId77"/>
    <p:sldId id="1448943448" r:id="rId78"/>
    <p:sldId id="1448943449" r:id="rId79"/>
    <p:sldId id="1448943450" r:id="rId80"/>
    <p:sldId id="1448943452" r:id="rId81"/>
    <p:sldId id="317" r:id="rId82"/>
    <p:sldId id="318" r:id="rId83"/>
    <p:sldId id="319" r:id="rId84"/>
    <p:sldId id="320" r:id="rId85"/>
    <p:sldId id="321" r:id="rId86"/>
    <p:sldId id="326" r:id="rId87"/>
    <p:sldId id="1448943454" r:id="rId88"/>
    <p:sldId id="1448943455" r:id="rId89"/>
    <p:sldId id="1448943456" r:id="rId90"/>
    <p:sldId id="1448943457" r:id="rId91"/>
    <p:sldId id="1448943458" r:id="rId92"/>
    <p:sldId id="1448943459" r:id="rId93"/>
    <p:sldId id="1448943460" r:id="rId94"/>
    <p:sldId id="1448943461" r:id="rId95"/>
    <p:sldId id="1448943470" r:id="rId96"/>
    <p:sldId id="1448943471" r:id="rId97"/>
    <p:sldId id="277" r:id="rId98"/>
    <p:sldId id="289" r:id="rId99"/>
    <p:sldId id="266" r:id="rId100"/>
  </p:sldIdLst>
  <p:sldSz cx="9144000" cy="5143500" type="screen16x9"/>
  <p:notesSz cx="6858000" cy="9144000"/>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87" autoAdjust="0"/>
    <p:restoredTop sz="93891" autoAdjust="0"/>
  </p:normalViewPr>
  <p:slideViewPr>
    <p:cSldViewPr snapToGrid="0" showGuides="1">
      <p:cViewPr>
        <p:scale>
          <a:sx n="150" d="100"/>
          <a:sy n="150" d="100"/>
        </p:scale>
        <p:origin x="108" y="90"/>
      </p:cViewPr>
      <p:guideLst>
        <p:guide pos="2880"/>
        <p:guide orient="horz" pos="1620"/>
      </p:guideLst>
    </p:cSldViewPr>
  </p:slideViewPr>
  <p:outlineViewPr>
    <p:cViewPr>
      <p:scale>
        <a:sx n="33" d="100"/>
        <a:sy n="33" d="100"/>
      </p:scale>
      <p:origin x="0" y="-10792"/>
    </p:cViewPr>
  </p:outlineViewPr>
  <p:notesTextViewPr>
    <p:cViewPr>
      <p:scale>
        <a:sx n="75" d="100"/>
        <a:sy n="75" d="100"/>
      </p:scale>
      <p:origin x="0" y="0"/>
    </p:cViewPr>
  </p:notesTextViewPr>
  <p:notesViewPr>
    <p:cSldViewPr snapToGrid="0" showGuides="1">
      <p:cViewPr varScale="1">
        <p:scale>
          <a:sx n="52" d="100"/>
          <a:sy n="52" d="100"/>
        </p:scale>
        <p:origin x="1588"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gs" Target="tags/tag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73923307449756"/>
          <c:y val="0.10214749037427591"/>
          <c:w val="0.6085212926172584"/>
          <c:h val="0.87500017343647041"/>
        </c:manualLayout>
      </c:layout>
      <c:pieChart>
        <c:varyColors val="1"/>
        <c:ser>
          <c:idx val="0"/>
          <c:order val="0"/>
          <c:tx>
            <c:strRef>
              <c:f>Sheet1!$B$1</c:f>
              <c:strCache>
                <c:ptCount val="1"/>
                <c:pt idx="0">
                  <c:v>Sales</c:v>
                </c:pt>
              </c:strCache>
            </c:strRef>
          </c:tx>
          <c:spPr>
            <a:ln w="6350">
              <a:solidFill>
                <a:srgbClr val="FFFFFF"/>
              </a:solidFill>
              <a:prstDash val="solid"/>
            </a:ln>
          </c:spPr>
          <c:dPt>
            <c:idx val="0"/>
            <c:bubble3D val="0"/>
            <c:spPr>
              <a:solidFill>
                <a:srgbClr val="000078"/>
              </a:solidFill>
              <a:ln w="6350">
                <a:solidFill>
                  <a:srgbClr val="FFFFFF"/>
                </a:solidFill>
                <a:prstDash val="solid"/>
              </a:ln>
            </c:spPr>
            <c:extLst>
              <c:ext xmlns:c16="http://schemas.microsoft.com/office/drawing/2014/chart" uri="{C3380CC4-5D6E-409C-BE32-E72D297353CC}">
                <c16:uniqueId val="{00000002-CE07-4D4A-9DE6-D24E0DDA2B64}"/>
              </c:ext>
            </c:extLst>
          </c:dPt>
          <c:dPt>
            <c:idx val="1"/>
            <c:bubble3D val="0"/>
            <c:spPr>
              <a:solidFill>
                <a:srgbClr val="0598FA"/>
              </a:solidFill>
              <a:ln w="6350">
                <a:solidFill>
                  <a:srgbClr val="FFFFFF"/>
                </a:solidFill>
                <a:prstDash val="solid"/>
              </a:ln>
            </c:spPr>
            <c:extLst>
              <c:ext xmlns:c16="http://schemas.microsoft.com/office/drawing/2014/chart" uri="{C3380CC4-5D6E-409C-BE32-E72D297353CC}">
                <c16:uniqueId val="{00000003-CE07-4D4A-9DE6-D24E0DDA2B64}"/>
              </c:ext>
            </c:extLst>
          </c:dPt>
          <c:dPt>
            <c:idx val="2"/>
            <c:bubble3D val="0"/>
            <c:spPr>
              <a:solidFill>
                <a:srgbClr val="0046FF"/>
              </a:solidFill>
              <a:ln w="6350">
                <a:solidFill>
                  <a:srgbClr val="FFFFFF"/>
                </a:solidFill>
                <a:prstDash val="solid"/>
              </a:ln>
            </c:spPr>
            <c:extLst>
              <c:ext xmlns:c16="http://schemas.microsoft.com/office/drawing/2014/chart" uri="{C3380CC4-5D6E-409C-BE32-E72D297353CC}">
                <c16:uniqueId val="{00000004-CE07-4D4A-9DE6-D24E0DDA2B64}"/>
              </c:ext>
            </c:extLst>
          </c:dPt>
          <c:dPt>
            <c:idx val="3"/>
            <c:bubble3D val="0"/>
            <c:spPr>
              <a:solidFill>
                <a:srgbClr val="000AD2"/>
              </a:solidFill>
              <a:ln w="6350">
                <a:solidFill>
                  <a:srgbClr val="FFFFFF"/>
                </a:solidFill>
                <a:prstDash val="solid"/>
              </a:ln>
            </c:spPr>
            <c:extLst>
              <c:ext xmlns:c16="http://schemas.microsoft.com/office/drawing/2014/chart" uri="{C3380CC4-5D6E-409C-BE32-E72D297353CC}">
                <c16:uniqueId val="{00000005-CE07-4D4A-9DE6-D24E0DDA2B64}"/>
              </c:ext>
            </c:extLst>
          </c:dPt>
          <c:dPt>
            <c:idx val="4"/>
            <c:bubble3D val="0"/>
            <c:spPr>
              <a:solidFill>
                <a:srgbClr val="0573FF"/>
              </a:solidFill>
              <a:ln w="6350">
                <a:solidFill>
                  <a:srgbClr val="FFFFFF"/>
                </a:solidFill>
                <a:prstDash val="solid"/>
              </a:ln>
            </c:spPr>
            <c:extLst>
              <c:ext xmlns:c16="http://schemas.microsoft.com/office/drawing/2014/chart" uri="{C3380CC4-5D6E-409C-BE32-E72D297353CC}">
                <c16:uniqueId val="{00000006-CE07-4D4A-9DE6-D24E0DDA2B64}"/>
              </c:ext>
            </c:extLst>
          </c:dPt>
          <c:dPt>
            <c:idx val="5"/>
            <c:bubble3D val="0"/>
            <c:spPr>
              <a:solidFill>
                <a:srgbClr val="483FCD"/>
              </a:solidFill>
              <a:ln w="6350">
                <a:solidFill>
                  <a:srgbClr val="FFFFFF"/>
                </a:solidFill>
                <a:prstDash val="solid"/>
              </a:ln>
            </c:spPr>
            <c:extLst>
              <c:ext xmlns:c16="http://schemas.microsoft.com/office/drawing/2014/chart" uri="{C3380CC4-5D6E-409C-BE32-E72D297353CC}">
                <c16:uniqueId val="{00000007-CE07-4D4A-9DE6-D24E0DDA2B64}"/>
              </c:ext>
            </c:extLst>
          </c:dPt>
          <c:dPt>
            <c:idx val="6"/>
            <c:bubble3D val="0"/>
            <c:spPr>
              <a:solidFill>
                <a:srgbClr val="9180FF"/>
              </a:solidFill>
              <a:ln w="6350">
                <a:solidFill>
                  <a:srgbClr val="FFFFFF"/>
                </a:solidFill>
                <a:prstDash val="solid"/>
              </a:ln>
            </c:spPr>
            <c:extLst>
              <c:ext xmlns:c16="http://schemas.microsoft.com/office/drawing/2014/chart" uri="{C3380CC4-5D6E-409C-BE32-E72D297353CC}">
                <c16:uniqueId val="{00000008-CE07-4D4A-9DE6-D24E0DDA2B64}"/>
              </c:ext>
            </c:extLst>
          </c:dPt>
          <c:dPt>
            <c:idx val="7"/>
            <c:bubble3D val="0"/>
            <c:spPr>
              <a:solidFill>
                <a:srgbClr val="6951FF"/>
              </a:solidFill>
              <a:ln w="6350">
                <a:solidFill>
                  <a:srgbClr val="FFFFFF"/>
                </a:solidFill>
                <a:prstDash val="solid"/>
              </a:ln>
            </c:spPr>
            <c:extLst>
              <c:ext xmlns:c16="http://schemas.microsoft.com/office/drawing/2014/chart" uri="{C3380CC4-5D6E-409C-BE32-E72D297353CC}">
                <c16:uniqueId val="{00000009-CE07-4D4A-9DE6-D24E0DDA2B64}"/>
              </c:ext>
            </c:extLst>
          </c:dPt>
          <c:dPt>
            <c:idx val="8"/>
            <c:bubble3D val="0"/>
            <c:spPr>
              <a:solidFill>
                <a:srgbClr val="3831A0"/>
              </a:solidFill>
              <a:ln w="6350">
                <a:solidFill>
                  <a:srgbClr val="FFFFFF"/>
                </a:solidFill>
                <a:prstDash val="solid"/>
              </a:ln>
            </c:spPr>
            <c:extLst>
              <c:ext xmlns:c16="http://schemas.microsoft.com/office/drawing/2014/chart" uri="{C3380CC4-5D6E-409C-BE32-E72D297353CC}">
                <c16:uniqueId val="{0000000A-CE07-4D4A-9DE6-D24E0DDA2B64}"/>
              </c:ext>
            </c:extLst>
          </c:dPt>
          <c:dPt>
            <c:idx val="9"/>
            <c:bubble3D val="0"/>
            <c:spPr>
              <a:solidFill>
                <a:srgbClr val="B436E8"/>
              </a:solidFill>
              <a:ln w="6350">
                <a:solidFill>
                  <a:srgbClr val="FFFFFF"/>
                </a:solidFill>
                <a:prstDash val="solid"/>
              </a:ln>
            </c:spPr>
            <c:extLst>
              <c:ext xmlns:c16="http://schemas.microsoft.com/office/drawing/2014/chart" uri="{C3380CC4-5D6E-409C-BE32-E72D297353CC}">
                <c16:uniqueId val="{0000000B-CE07-4D4A-9DE6-D24E0DDA2B64}"/>
              </c:ext>
            </c:extLst>
          </c:dPt>
          <c:dPt>
            <c:idx val="10"/>
            <c:bubble3D val="0"/>
            <c:spPr>
              <a:solidFill>
                <a:srgbClr val="842685"/>
              </a:solidFill>
              <a:ln w="6350">
                <a:solidFill>
                  <a:srgbClr val="FFFFFF"/>
                </a:solidFill>
                <a:prstDash val="solid"/>
              </a:ln>
            </c:spPr>
            <c:extLst>
              <c:ext xmlns:c16="http://schemas.microsoft.com/office/drawing/2014/chart" uri="{C3380CC4-5D6E-409C-BE32-E72D297353CC}">
                <c16:uniqueId val="{0000000C-CE07-4D4A-9DE6-D24E0DDA2B64}"/>
              </c:ext>
            </c:extLst>
          </c:dPt>
          <c:dPt>
            <c:idx val="11"/>
            <c:bubble3D val="0"/>
            <c:spPr>
              <a:solidFill>
                <a:srgbClr val="2BA694"/>
              </a:solidFill>
              <a:ln w="6350">
                <a:solidFill>
                  <a:srgbClr val="FFFFFF"/>
                </a:solidFill>
                <a:prstDash val="solid"/>
              </a:ln>
            </c:spPr>
            <c:extLst>
              <c:ext xmlns:c16="http://schemas.microsoft.com/office/drawing/2014/chart" uri="{C3380CC4-5D6E-409C-BE32-E72D297353CC}">
                <c16:uniqueId val="{0000000D-CE07-4D4A-9DE6-D24E0DDA2B64}"/>
              </c:ext>
            </c:extLst>
          </c:dPt>
          <c:dPt>
            <c:idx val="12"/>
            <c:bubble3D val="0"/>
            <c:spPr>
              <a:solidFill>
                <a:srgbClr val="01594C"/>
              </a:solidFill>
              <a:ln w="6350">
                <a:solidFill>
                  <a:srgbClr val="FFFFFF"/>
                </a:solidFill>
                <a:prstDash val="solid"/>
              </a:ln>
            </c:spPr>
            <c:extLst>
              <c:ext xmlns:c16="http://schemas.microsoft.com/office/drawing/2014/chart" uri="{C3380CC4-5D6E-409C-BE32-E72D297353CC}">
                <c16:uniqueId val="{0000000E-CE07-4D4A-9DE6-D24E0DDA2B64}"/>
              </c:ext>
            </c:extLst>
          </c:dPt>
          <c:dPt>
            <c:idx val="13"/>
            <c:bubble3D val="0"/>
            <c:spPr>
              <a:solidFill>
                <a:srgbClr val="007F6B"/>
              </a:solidFill>
              <a:ln w="6350">
                <a:solidFill>
                  <a:srgbClr val="FFFFFF"/>
                </a:solidFill>
                <a:prstDash val="solid"/>
              </a:ln>
            </c:spPr>
            <c:extLst>
              <c:ext xmlns:c16="http://schemas.microsoft.com/office/drawing/2014/chart" uri="{C3380CC4-5D6E-409C-BE32-E72D297353CC}">
                <c16:uniqueId val="{0000000F-CE07-4D4A-9DE6-D24E0DDA2B64}"/>
              </c:ext>
            </c:extLst>
          </c:dPt>
          <c:dLbls>
            <c:dLbl>
              <c:idx val="0"/>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2-CE07-4D4A-9DE6-D24E0DDA2B64}"/>
                </c:ext>
              </c:extLst>
            </c:dLbl>
            <c:dLbl>
              <c:idx val="1"/>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3-CE07-4D4A-9DE6-D24E0DDA2B64}"/>
                </c:ext>
              </c:extLst>
            </c:dLbl>
            <c:dLbl>
              <c:idx val="2"/>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4-CE07-4D4A-9DE6-D24E0DDA2B64}"/>
                </c:ext>
              </c:extLst>
            </c:dLbl>
            <c:dLbl>
              <c:idx val="3"/>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5-CE07-4D4A-9DE6-D24E0DDA2B64}"/>
                </c:ext>
              </c:extLst>
            </c:dLbl>
            <c:dLbl>
              <c:idx val="4"/>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6-CE07-4D4A-9DE6-D24E0DDA2B64}"/>
                </c:ext>
              </c:extLst>
            </c:dLbl>
            <c:dLbl>
              <c:idx val="5"/>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7-CE07-4D4A-9DE6-D24E0DDA2B64}"/>
                </c:ext>
              </c:extLst>
            </c:dLbl>
            <c:dLbl>
              <c:idx val="6"/>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8-CE07-4D4A-9DE6-D24E0DDA2B64}"/>
                </c:ext>
              </c:extLst>
            </c:dLbl>
            <c:dLbl>
              <c:idx val="7"/>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9-CE07-4D4A-9DE6-D24E0DDA2B64}"/>
                </c:ext>
              </c:extLst>
            </c:dLbl>
            <c:dLbl>
              <c:idx val="8"/>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A-CE07-4D4A-9DE6-D24E0DDA2B64}"/>
                </c:ext>
              </c:extLst>
            </c:dLbl>
            <c:dLbl>
              <c:idx val="9"/>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B-CE07-4D4A-9DE6-D24E0DDA2B64}"/>
                </c:ext>
              </c:extLst>
            </c:dLbl>
            <c:dLbl>
              <c:idx val="10"/>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C-CE07-4D4A-9DE6-D24E0DDA2B64}"/>
                </c:ext>
              </c:extLst>
            </c:dLbl>
            <c:dLbl>
              <c:idx val="11"/>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D-CE07-4D4A-9DE6-D24E0DDA2B64}"/>
                </c:ext>
              </c:extLst>
            </c:dLbl>
            <c:dLbl>
              <c:idx val="12"/>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E-CE07-4D4A-9DE6-D24E0DDA2B64}"/>
                </c:ext>
              </c:extLst>
            </c:dLbl>
            <c:dLbl>
              <c:idx val="13"/>
              <c:spPr/>
              <c:txPr>
                <a:bodyPr/>
                <a:lstStyle/>
                <a:p>
                  <a:pPr>
                    <a:defRPr sz="900" b="0">
                      <a:solidFill>
                        <a:srgbClr val="FFFFFF"/>
                      </a:solidFill>
                      <a:latin typeface="+mn-lt"/>
                      <a:ea typeface="+mn-ea"/>
                      <a:cs typeface="+mn-lt"/>
                    </a:defRPr>
                  </a:pPr>
                  <a:endParaRPr lang="zh-CN"/>
                </a:p>
              </c:txPr>
              <c:showLegendKey val="0"/>
              <c:showVal val="0"/>
              <c:showCatName val="1"/>
              <c:showSerName val="0"/>
              <c:showPercent val="0"/>
              <c:showBubbleSize val="0"/>
              <c:extLst>
                <c:ext xmlns:c16="http://schemas.microsoft.com/office/drawing/2014/chart" uri="{C3380CC4-5D6E-409C-BE32-E72D297353CC}">
                  <c16:uniqueId val="{0000000F-CE07-4D4A-9DE6-D24E0DDA2B64}"/>
                </c:ext>
              </c:extLst>
            </c:dLbl>
            <c:spPr>
              <a:noFill/>
              <a:ln>
                <a:noFill/>
              </a:ln>
              <a:effectLst/>
            </c:spPr>
            <c:txPr>
              <a:bodyPr/>
              <a:lstStyle/>
              <a:p>
                <a:pPr>
                  <a:defRPr sz="900" b="0"/>
                </a:pPr>
                <a:endParaRPr lang="zh-CN"/>
              </a:p>
            </c:txPr>
            <c:showLegendKey val="0"/>
            <c:showVal val="0"/>
            <c:showCatName val="1"/>
            <c:showSerName val="0"/>
            <c:showPercent val="0"/>
            <c:showBubbleSize val="0"/>
            <c:showLeaderLines val="1"/>
            <c:leaderLines>
              <c:spPr>
                <a:ln>
                  <a:solidFill>
                    <a:srgbClr val="000000"/>
                  </a:solidFill>
                  <a:prstDash val="solid"/>
                </a:ln>
              </c:spPr>
            </c:leaderLines>
            <c:extLst>
              <c:ext xmlns:c15="http://schemas.microsoft.com/office/drawing/2012/chart" uri="{CE6537A1-D6FC-4f65-9D91-7224C49458BB}"/>
            </c:extLst>
          </c:dLbls>
          <c:cat>
            <c:strRef>
              <c:f>Sheet1!$A$2:$A$15</c:f>
              <c:strCache>
                <c:ptCount val="14"/>
                <c:pt idx="0">
                  <c:v>DV1</c:v>
                </c:pt>
                <c:pt idx="1">
                  <c:v>DV5</c:v>
                </c:pt>
                <c:pt idx="2">
                  <c:v>DV3</c:v>
                </c:pt>
                <c:pt idx="3">
                  <c:v>DV2</c:v>
                </c:pt>
                <c:pt idx="4">
                  <c:v>DV4</c:v>
                </c:pt>
                <c:pt idx="5">
                  <c:v>DV7</c:v>
                </c:pt>
                <c:pt idx="6">
                  <c:v>DV9</c:v>
                </c:pt>
                <c:pt idx="7">
                  <c:v>DV8</c:v>
                </c:pt>
                <c:pt idx="8">
                  <c:v>DV6</c:v>
                </c:pt>
                <c:pt idx="9">
                  <c:v>DV11</c:v>
                </c:pt>
                <c:pt idx="10">
                  <c:v>DV10</c:v>
                </c:pt>
                <c:pt idx="11">
                  <c:v>DV12</c:v>
                </c:pt>
                <c:pt idx="12">
                  <c:v>DV14</c:v>
                </c:pt>
                <c:pt idx="13">
                  <c:v>DV13</c:v>
                </c:pt>
              </c:strCache>
            </c:strRef>
          </c:cat>
          <c:val>
            <c:numRef>
              <c:f>Sheet1!$B$2:$B$15</c:f>
              <c:numCache>
                <c:formatCode>General</c:formatCode>
                <c:ptCount val="14"/>
                <c:pt idx="0">
                  <c:v>1</c:v>
                </c:pt>
                <c:pt idx="1">
                  <c:v>1</c:v>
                </c:pt>
                <c:pt idx="2">
                  <c:v>1</c:v>
                </c:pt>
                <c:pt idx="3">
                  <c:v>1</c:v>
                </c:pt>
                <c:pt idx="4">
                  <c:v>1</c:v>
                </c:pt>
                <c:pt idx="5">
                  <c:v>1</c:v>
                </c:pt>
                <c:pt idx="6">
                  <c:v>1</c:v>
                </c:pt>
                <c:pt idx="7">
                  <c:v>1</c:v>
                </c:pt>
                <c:pt idx="8">
                  <c:v>1</c:v>
                </c:pt>
                <c:pt idx="9">
                  <c:v>1</c:v>
                </c:pt>
                <c:pt idx="10">
                  <c:v>1</c:v>
                </c:pt>
                <c:pt idx="11">
                  <c:v>1</c:v>
                </c:pt>
                <c:pt idx="12">
                  <c:v>1</c:v>
                </c:pt>
                <c:pt idx="13">
                  <c:v>1</c:v>
                </c:pt>
              </c:numCache>
            </c:numRef>
          </c:val>
          <c:extLst>
            <c:ext xmlns:c16="http://schemas.microsoft.com/office/drawing/2014/chart" uri="{C3380CC4-5D6E-409C-BE32-E72D297353CC}">
              <c16:uniqueId val="{00000000-CE07-4D4A-9DE6-D24E0DDA2B64}"/>
            </c:ext>
          </c:extLst>
        </c:ser>
        <c:dLbls>
          <c:showLegendKey val="0"/>
          <c:showVal val="0"/>
          <c:showCatName val="0"/>
          <c:showSerName val="0"/>
          <c:showPercent val="0"/>
          <c:showBubbleSize val="0"/>
          <c:showLeaderLines val="1"/>
        </c:dLbls>
        <c:firstSliceAng val="0"/>
      </c:pieChart>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10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2"/>
          <c:y val="0.11656094690629525"/>
          <c:w val="0.79770088021162966"/>
          <c:h val="0.55651247860908371"/>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5FB3-4ABC-9F7D-EFD80AC802B8}"/>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5FB3-4ABC-9F7D-EFD80AC802B8}"/>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5FB3-4ABC-9F7D-EFD80AC802B8}"/>
              </c:ext>
            </c:extLst>
          </c:dPt>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C-5FB3-4ABC-9F7D-EFD80AC802B8}"/>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ayout>
        <c:manualLayout>
          <c:xMode val="edge"/>
          <c:yMode val="edge"/>
          <c:x val="0"/>
          <c:y val="0.82517171926375443"/>
          <c:w val="0.99453434115780981"/>
          <c:h val="0.17152386064505923"/>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2"/>
          <c:y val="0.11656094690629525"/>
          <c:w val="0.79770088021162966"/>
          <c:h val="0.55651247860908371"/>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2EFB-4030-9C18-8DF34547379D}"/>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2EFB-4030-9C18-8DF34547379D}"/>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2EFB-4030-9C18-8DF34547379D}"/>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2EFB-4030-9C18-8DF34547379D}"/>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C-2EFB-4030-9C18-8DF34547379D}"/>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927049984932637"/>
          <c:h val="0.145088499915568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2"/>
          <c:y val="0.11656094690629525"/>
          <c:w val="0.79770088021162966"/>
          <c:h val="0.55651247860908371"/>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6CFF-4713-86E5-D1F097F412A9}"/>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6CFF-4713-86E5-D1F097F412A9}"/>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6CFF-4713-86E5-D1F097F412A9}"/>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6CFF-4713-86E5-D1F097F412A9}"/>
              </c:ext>
            </c:extLst>
          </c:dPt>
          <c:dPt>
            <c:idx val="4"/>
            <c:bubble3D val="0"/>
            <c:spPr>
              <a:solidFill>
                <a:schemeClr val="accent5"/>
              </a:solidFill>
              <a:ln w="6350">
                <a:solidFill>
                  <a:schemeClr val="bg1"/>
                </a:solidFill>
              </a:ln>
              <a:effectLst/>
            </c:spPr>
            <c:extLst>
              <c:ext xmlns:c16="http://schemas.microsoft.com/office/drawing/2014/chart" uri="{C3380CC4-5D6E-409C-BE32-E72D297353CC}">
                <c16:uniqueId val="{00000009-6CFF-4713-86E5-D1F097F412A9}"/>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C-6CFF-4713-86E5-D1F097F412A9}"/>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4"/>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453434115780981"/>
          <c:h val="0.1450884999155681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2"/>
          <c:y val="0.11656094690629525"/>
          <c:w val="0.79770088021162966"/>
          <c:h val="0.55651247860908371"/>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A6B2-4AD6-BFA0-756FCD9ADEC3}"/>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A6B2-4AD6-BFA0-756FCD9ADEC3}"/>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A6B2-4AD6-BFA0-756FCD9ADEC3}"/>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A6B2-4AD6-BFA0-756FCD9ADEC3}"/>
              </c:ext>
            </c:extLst>
          </c:dPt>
          <c:dPt>
            <c:idx val="4"/>
            <c:bubble3D val="0"/>
            <c:spPr>
              <a:solidFill>
                <a:schemeClr val="accent5"/>
              </a:solidFill>
              <a:ln w="6350">
                <a:solidFill>
                  <a:schemeClr val="bg1"/>
                </a:solidFill>
              </a:ln>
              <a:effectLst/>
            </c:spPr>
            <c:extLst>
              <c:ext xmlns:c16="http://schemas.microsoft.com/office/drawing/2014/chart" uri="{C3380CC4-5D6E-409C-BE32-E72D297353CC}">
                <c16:uniqueId val="{00000009-A6B2-4AD6-BFA0-756FCD9ADEC3}"/>
              </c:ext>
            </c:extLst>
          </c:dPt>
          <c:dPt>
            <c:idx val="5"/>
            <c:bubble3D val="0"/>
            <c:spPr>
              <a:solidFill>
                <a:schemeClr val="accent6"/>
              </a:solidFill>
              <a:ln w="6350">
                <a:solidFill>
                  <a:schemeClr val="bg1"/>
                </a:solidFill>
              </a:ln>
              <a:effectLst/>
            </c:spPr>
            <c:extLst>
              <c:ext xmlns:c16="http://schemas.microsoft.com/office/drawing/2014/chart" uri="{C3380CC4-5D6E-409C-BE32-E72D297353CC}">
                <c16:uniqueId val="{0000000B-A6B2-4AD6-BFA0-756FCD9ADEC3}"/>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2</c:v>
                </c:pt>
                <c:pt idx="5">
                  <c:v>1.5</c:v>
                </c:pt>
              </c:numCache>
            </c:numRef>
          </c:val>
          <c:extLst>
            <c:ext xmlns:c16="http://schemas.microsoft.com/office/drawing/2014/chart" uri="{C3380CC4-5D6E-409C-BE32-E72D297353CC}">
              <c16:uniqueId val="{0000000C-A6B2-4AD6-BFA0-756FCD9ADEC3}"/>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4"/>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egendEntry>
        <c:idx val="5"/>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892615198248147"/>
          <c:h val="0.1450884999155681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03492818510761E-2"/>
          <c:y val="0.19083897729567018"/>
          <c:w val="0.90913595830311589"/>
          <c:h val="0.49669805260356442"/>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0-0CB5-4398-9D01-CD4885866BFA}"/>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1-0CB5-4398-9D01-CD4885866BFA}"/>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2-0CB5-4398-9D01-CD4885866BFA}"/>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3-0CB5-4398-9D01-CD4885866BFA}"/>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4-0CB5-4398-9D01-CD4885866BFA}"/>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5-0CB5-4398-9D01-CD4885866BFA}"/>
            </c:ext>
          </c:extLst>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800" b="0">
                <a:latin typeface="+mn-lt"/>
                <a:ea typeface="+mn-lt"/>
                <a:cs typeface="+mn-lt"/>
              </a:defRPr>
            </a:pPr>
            <a:endParaRPr lang="zh-CN"/>
          </a:p>
        </c:txPr>
        <c:crossAx val="56222288"/>
        <c:crosses val="autoZero"/>
        <c:auto val="1"/>
        <c:lblAlgn val="ctr"/>
        <c:lblOffset val="100"/>
        <c:noMultiLvlLbl val="0"/>
      </c:catAx>
      <c:valAx>
        <c:axId val="56222288"/>
        <c:scaling>
          <c:orientation val="minMax"/>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800" b="0">
                <a:latin typeface="+mn-lt"/>
                <a:ea typeface="+mn-lt"/>
                <a:cs typeface="+mn-lt"/>
              </a:defRPr>
            </a:pPr>
            <a:endParaRPr lang="zh-CN"/>
          </a:p>
        </c:txPr>
        <c:crossAx val="110179152"/>
        <c:crosses val="autoZero"/>
        <c:crossBetween val="between"/>
        <c:majorUnit val="10"/>
      </c:valAx>
    </c:plotArea>
    <c:legend>
      <c:legendPos val="b"/>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
          <c:y val="0.86157957528036266"/>
          <c:w val="1"/>
          <c:h val="0.13842042471963731"/>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8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03492818510761E-2"/>
          <c:y val="0.19083897729567018"/>
          <c:w val="0.90913595830311589"/>
          <c:h val="0.49669805260356442"/>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0-0CB5-4398-9D01-CD4885866BFA}"/>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1-0CB5-4398-9D01-CD4885866BFA}"/>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2-0CB5-4398-9D01-CD4885866BFA}"/>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3-0CB5-4398-9D01-CD4885866BFA}"/>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4-0CB5-4398-9D01-CD4885866BFA}"/>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5-0CB5-4398-9D01-CD4885866BFA}"/>
            </c:ext>
          </c:extLst>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800" b="0">
                <a:latin typeface="+mn-lt"/>
                <a:ea typeface="+mn-lt"/>
                <a:cs typeface="+mn-lt"/>
              </a:defRPr>
            </a:pPr>
            <a:endParaRPr lang="zh-CN"/>
          </a:p>
        </c:txPr>
        <c:crossAx val="56222288"/>
        <c:crosses val="autoZero"/>
        <c:auto val="1"/>
        <c:lblAlgn val="ctr"/>
        <c:lblOffset val="100"/>
        <c:noMultiLvlLbl val="0"/>
      </c:catAx>
      <c:valAx>
        <c:axId val="56222288"/>
        <c:scaling>
          <c:orientation val="minMax"/>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800" b="0">
                <a:latin typeface="+mn-lt"/>
                <a:ea typeface="+mn-lt"/>
                <a:cs typeface="+mn-lt"/>
              </a:defRPr>
            </a:pPr>
            <a:endParaRPr lang="zh-CN"/>
          </a:p>
        </c:txPr>
        <c:crossAx val="110179152"/>
        <c:crosses val="autoZero"/>
        <c:crossBetween val="between"/>
        <c:majorUnit val="10"/>
      </c:valAx>
    </c:plotArea>
    <c:legend>
      <c:legendPos val="b"/>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
          <c:y val="0.86157957528036266"/>
          <c:w val="1"/>
          <c:h val="0.13842042471963731"/>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8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03492818510761E-2"/>
          <c:y val="0.19083897729567018"/>
          <c:w val="0.90913595830311589"/>
          <c:h val="0.49669805260356442"/>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0-0CB5-4398-9D01-CD4885866BFA}"/>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1-0CB5-4398-9D01-CD4885866BFA}"/>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2-0CB5-4398-9D01-CD4885866BFA}"/>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3-0CB5-4398-9D01-CD4885866BFA}"/>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4-0CB5-4398-9D01-CD4885866BFA}"/>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5-0CB5-4398-9D01-CD4885866BFA}"/>
            </c:ext>
          </c:extLst>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800" b="0">
                <a:latin typeface="+mn-lt"/>
                <a:ea typeface="+mn-lt"/>
                <a:cs typeface="+mn-lt"/>
              </a:defRPr>
            </a:pPr>
            <a:endParaRPr lang="zh-CN"/>
          </a:p>
        </c:txPr>
        <c:crossAx val="56222288"/>
        <c:crosses val="autoZero"/>
        <c:auto val="1"/>
        <c:lblAlgn val="ctr"/>
        <c:lblOffset val="100"/>
        <c:noMultiLvlLbl val="0"/>
      </c:catAx>
      <c:valAx>
        <c:axId val="56222288"/>
        <c:scaling>
          <c:orientation val="minMax"/>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800" b="0">
                <a:latin typeface="+mn-lt"/>
                <a:ea typeface="+mn-lt"/>
                <a:cs typeface="+mn-lt"/>
              </a:defRPr>
            </a:pPr>
            <a:endParaRPr lang="zh-CN"/>
          </a:p>
        </c:txPr>
        <c:crossAx val="110179152"/>
        <c:crosses val="autoZero"/>
        <c:crossBetween val="between"/>
        <c:majorUnit val="10"/>
      </c:valAx>
    </c:plotArea>
    <c:legend>
      <c:legendPos val="b"/>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
          <c:y val="0.86157957528036266"/>
          <c:w val="1"/>
          <c:h val="0.13842042471963731"/>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800"/>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203492818510761E-2"/>
          <c:y val="0.19083897729567018"/>
          <c:w val="0.90913595830311589"/>
          <c:h val="0.49669805260356442"/>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0-0CB5-4398-9D01-CD4885866BFA}"/>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1-0CB5-4398-9D01-CD4885866BFA}"/>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2-0CB5-4398-9D01-CD4885866BFA}"/>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3-0CB5-4398-9D01-CD4885866BFA}"/>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4-0CB5-4398-9D01-CD4885866BFA}"/>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5-0CB5-4398-9D01-CD4885866BFA}"/>
            </c:ext>
          </c:extLst>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800" b="0">
                <a:latin typeface="+mn-lt"/>
                <a:ea typeface="+mn-lt"/>
                <a:cs typeface="+mn-lt"/>
              </a:defRPr>
            </a:pPr>
            <a:endParaRPr lang="zh-CN"/>
          </a:p>
        </c:txPr>
        <c:crossAx val="56222288"/>
        <c:crosses val="autoZero"/>
        <c:auto val="1"/>
        <c:lblAlgn val="ctr"/>
        <c:lblOffset val="100"/>
        <c:noMultiLvlLbl val="0"/>
      </c:catAx>
      <c:valAx>
        <c:axId val="56222288"/>
        <c:scaling>
          <c:orientation val="minMax"/>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800" b="0">
                <a:latin typeface="+mn-lt"/>
                <a:ea typeface="+mn-lt"/>
                <a:cs typeface="+mn-lt"/>
              </a:defRPr>
            </a:pPr>
            <a:endParaRPr lang="zh-CN"/>
          </a:p>
        </c:txPr>
        <c:crossAx val="110179152"/>
        <c:crosses val="autoZero"/>
        <c:crossBetween val="between"/>
        <c:majorUnit val="10"/>
      </c:valAx>
    </c:plotArea>
    <c:legend>
      <c:legendPos val="b"/>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
          <c:y val="0.86157957528036266"/>
          <c:w val="1"/>
          <c:h val="0.13842042471963731"/>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928121526491293E-3"/>
          <c:y val="0.10590180178990723"/>
          <c:w val="0.98258614301593183"/>
          <c:h val="0.8676227760308447"/>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Pt>
            <c:idx val="6"/>
            <c:invertIfNegative val="0"/>
            <c:bubble3D val="0"/>
            <c:extLst>
              <c:ext xmlns:c16="http://schemas.microsoft.com/office/drawing/2014/chart" uri="{C3380CC4-5D6E-409C-BE32-E72D297353CC}">
                <c16:uniqueId val="{00000004-7A43-4478-83B6-96D76A5CC985}"/>
              </c:ext>
            </c:extLst>
          </c:dPt>
          <c:dPt>
            <c:idx val="7"/>
            <c:invertIfNegative val="0"/>
            <c:bubble3D val="0"/>
            <c:extLst>
              <c:ext xmlns:c16="http://schemas.microsoft.com/office/drawing/2014/chart" uri="{C3380CC4-5D6E-409C-BE32-E72D297353CC}">
                <c16:uniqueId val="{00000005-7A43-4478-83B6-96D76A5CC985}"/>
              </c:ext>
            </c:extLst>
          </c:dPt>
          <c:dPt>
            <c:idx val="8"/>
            <c:invertIfNegative val="0"/>
            <c:bubble3D val="0"/>
            <c:extLst>
              <c:ext xmlns:c16="http://schemas.microsoft.com/office/drawing/2014/chart" uri="{C3380CC4-5D6E-409C-BE32-E72D297353CC}">
                <c16:uniqueId val="{00000006-7A43-4478-83B6-96D76A5CC985}"/>
              </c:ext>
            </c:extLst>
          </c:dPt>
          <c:dPt>
            <c:idx val="9"/>
            <c:invertIfNegative val="0"/>
            <c:bubble3D val="0"/>
            <c:extLst>
              <c:ext xmlns:c16="http://schemas.microsoft.com/office/drawing/2014/chart" uri="{C3380CC4-5D6E-409C-BE32-E72D297353CC}">
                <c16:uniqueId val="{00000007-7A43-4478-83B6-96D76A5CC985}"/>
              </c:ext>
            </c:extLst>
          </c:dPt>
          <c:dPt>
            <c:idx val="10"/>
            <c:invertIfNegative val="0"/>
            <c:bubble3D val="0"/>
            <c:extLst>
              <c:ext xmlns:c16="http://schemas.microsoft.com/office/drawing/2014/chart" uri="{C3380CC4-5D6E-409C-BE32-E72D297353CC}">
                <c16:uniqueId val="{00000008-7A43-4478-83B6-96D76A5CC985}"/>
              </c:ext>
            </c:extLst>
          </c:dPt>
          <c:dPt>
            <c:idx val="11"/>
            <c:invertIfNegative val="0"/>
            <c:bubble3D val="0"/>
            <c:extLst>
              <c:ext xmlns:c16="http://schemas.microsoft.com/office/drawing/2014/chart" uri="{C3380CC4-5D6E-409C-BE32-E72D297353CC}">
                <c16:uniqueId val="{00000009-7A43-4478-83B6-96D76A5CC985}"/>
              </c:ext>
            </c:extLst>
          </c:dPt>
          <c:dPt>
            <c:idx val="12"/>
            <c:invertIfNegative val="0"/>
            <c:bubble3D val="0"/>
            <c:extLst>
              <c:ext xmlns:c16="http://schemas.microsoft.com/office/drawing/2014/chart" uri="{C3380CC4-5D6E-409C-BE32-E72D297353CC}">
                <c16:uniqueId val="{0000000A-7A43-4478-83B6-96D76A5CC985}"/>
              </c:ext>
            </c:extLst>
          </c:dPt>
          <c:dPt>
            <c:idx val="13"/>
            <c:invertIfNegative val="0"/>
            <c:bubble3D val="0"/>
            <c:extLst>
              <c:ext xmlns:c16="http://schemas.microsoft.com/office/drawing/2014/chart" uri="{C3380CC4-5D6E-409C-BE32-E72D297353CC}">
                <c16:uniqueId val="{0000000B-7A43-4478-83B6-96D76A5CC985}"/>
              </c:ext>
            </c:extLst>
          </c:dPt>
          <c:dPt>
            <c:idx val="14"/>
            <c:invertIfNegative val="0"/>
            <c:bubble3D val="0"/>
            <c:extLst>
              <c:ext xmlns:c16="http://schemas.microsoft.com/office/drawing/2014/chart" uri="{C3380CC4-5D6E-409C-BE32-E72D297353CC}">
                <c16:uniqueId val="{0000000C-7A43-4478-83B6-96D76A5CC985}"/>
              </c:ext>
            </c:extLst>
          </c:dPt>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0-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1-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2-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3-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D-7A43-4478-83B6-96D76A5CC985}"/>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4-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5-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6-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7-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F-7A43-4478-83B6-96D76A5CC985}"/>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8-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9-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A-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B-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1-7A43-4478-83B6-96D76A5CC985}"/>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C-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D-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E-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0F-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3.2</c:v>
                </c:pt>
              </c:numCache>
            </c:numRef>
          </c:val>
          <c:extLst>
            <c:ext xmlns:c16="http://schemas.microsoft.com/office/drawing/2014/chart" uri="{C3380CC4-5D6E-409C-BE32-E72D297353CC}">
              <c16:uniqueId val="{0000000A-BAEC-4289-AF16-316559938E73}"/>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0-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1-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2-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3-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2.8</c:v>
                </c:pt>
              </c:numCache>
            </c:numRef>
          </c:val>
          <c:extLst>
            <c:ext xmlns:c16="http://schemas.microsoft.com/office/drawing/2014/chart" uri="{C3380CC4-5D6E-409C-BE32-E72D297353CC}">
              <c16:uniqueId val="{0000000D-BAEC-4289-AF16-316559938E73}"/>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4-E9EF-48D8-9598-D0EBA97E8F16}"/>
                </c:ext>
              </c:extLst>
            </c:dLbl>
            <c:dLbl>
              <c:idx val="1"/>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5-E9EF-48D8-9598-D0EBA97E8F16}"/>
                </c:ext>
              </c:extLst>
            </c:dLbl>
            <c:dLbl>
              <c:idx val="2"/>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6-E9EF-48D8-9598-D0EBA97E8F16}"/>
                </c:ext>
              </c:extLst>
            </c:dLbl>
            <c:dLbl>
              <c:idx val="3"/>
              <c:numFmt formatCode="#,##0.0" sourceLinked="0"/>
              <c:spPr>
                <a:solidFill>
                  <a:schemeClr val="bg1"/>
                </a:solidFill>
              </c:spPr>
              <c:txPr>
                <a:bodyPr/>
                <a:lstStyle/>
                <a:p>
                  <a:pPr>
                    <a:defRPr>
                      <a:latin typeface="+mn-lt"/>
                      <a:ea typeface="+mn-ea"/>
                      <a:cs typeface="+mn-lt"/>
                    </a:defRPr>
                  </a:pPr>
                  <a:endParaRPr lang="zh-CN"/>
                </a:p>
              </c:txPr>
              <c:showLegendKey val="0"/>
              <c:showVal val="1"/>
              <c:showCatName val="0"/>
              <c:showSerName val="0"/>
              <c:showPercent val="0"/>
              <c:showBubbleSize val="0"/>
              <c:extLst>
                <c:ext xmlns:c16="http://schemas.microsoft.com/office/drawing/2014/chart" uri="{C3380CC4-5D6E-409C-BE32-E72D297353CC}">
                  <c16:uniqueId val="{00000017-E9EF-48D8-9598-D0EBA97E8F16}"/>
                </c:ext>
              </c:extLst>
            </c:dLbl>
            <c:numFmt formatCode="#,##0.0" sourceLinked="0"/>
            <c:spPr>
              <a:solidFill>
                <a:schemeClr val="bg1"/>
              </a:solidFill>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2</c:v>
                </c:pt>
              </c:numCache>
            </c:numRef>
          </c:val>
          <c:extLst>
            <c:ext xmlns:c16="http://schemas.microsoft.com/office/drawing/2014/chart" uri="{C3380CC4-5D6E-409C-BE32-E72D297353CC}">
              <c16:uniqueId val="{0000000E-BAEC-4289-AF16-316559938E73}"/>
            </c:ext>
          </c:extLst>
        </c:ser>
        <c:dLbls>
          <c:showLegendKey val="0"/>
          <c:showVal val="0"/>
          <c:showCatName val="0"/>
          <c:showSerName val="0"/>
          <c:showPercent val="0"/>
          <c:showBubbleSize val="0"/>
        </c:dLbls>
        <c:gapWidth val="160"/>
        <c:axId val="163727232"/>
        <c:axId val="1483136"/>
      </c:barChart>
      <c:catAx>
        <c:axId val="163727232"/>
        <c:scaling>
          <c:orientation val="minMax"/>
        </c:scaling>
        <c:delete val="0"/>
        <c:axPos val="b"/>
        <c:numFmt formatCode="mmm\ yy" sourceLinked="0"/>
        <c:majorTickMark val="none"/>
        <c:minorTickMark val="none"/>
        <c:tickLblPos val="low"/>
        <c:spPr>
          <a:noFill/>
          <a:ln w="12700" cap="flat" cmpd="sng" algn="ctr">
            <a:solidFill>
              <a:schemeClr val="dk1"/>
            </a:solidFill>
            <a:prstDash val="solid"/>
            <a:round/>
          </a:ln>
          <a:effectLst/>
        </c:spPr>
        <c:txPr>
          <a:bodyPr/>
          <a:lstStyle/>
          <a:p>
            <a:pPr>
              <a:defRPr sz="1000" b="0">
                <a:latin typeface="+mn-lt"/>
                <a:ea typeface="+mn-lt"/>
                <a:cs typeface="+mn-lt"/>
              </a:defRPr>
            </a:pPr>
            <a:endParaRPr lang="zh-CN"/>
          </a:p>
        </c:txPr>
        <c:crossAx val="1483136"/>
        <c:crosses val="autoZero"/>
        <c:auto val="1"/>
        <c:lblAlgn val="ctr"/>
        <c:lblOffset val="100"/>
        <c:noMultiLvlLbl val="0"/>
      </c:catAx>
      <c:valAx>
        <c:axId val="1483136"/>
        <c:scaling>
          <c:orientation val="minMax"/>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1000" b="0">
                <a:latin typeface="+mn-lt"/>
                <a:ea typeface="+mn-lt"/>
                <a:cs typeface="+mn-lt"/>
              </a:defRPr>
            </a:pPr>
            <a:endParaRPr lang="zh-CN"/>
          </a:p>
        </c:txPr>
        <c:crossAx val="163727232"/>
        <c:crosses val="autoZero"/>
        <c:crossBetween val="between"/>
      </c:valAx>
    </c:plotArea>
    <c:legend>
      <c:legendPos val="t"/>
      <c:legendEntry>
        <c:idx val="0"/>
        <c:txPr>
          <a:bodyPr/>
          <a:lstStyle/>
          <a:p>
            <a:pPr>
              <a:defRPr>
                <a:latin typeface="+mn-lt"/>
                <a:ea typeface="+mn-ea"/>
              </a:defRPr>
            </a:pPr>
            <a:endParaRPr lang="zh-CN"/>
          </a:p>
        </c:txPr>
      </c:legendEntry>
      <c:legendEntry>
        <c:idx val="1"/>
        <c:txPr>
          <a:bodyPr/>
          <a:lstStyle/>
          <a:p>
            <a:pPr>
              <a:defRPr>
                <a:latin typeface="+mn-lt"/>
                <a:ea typeface="+mn-ea"/>
              </a:defRPr>
            </a:pPr>
            <a:endParaRPr lang="zh-CN"/>
          </a:p>
        </c:txPr>
      </c:legendEntry>
      <c:legendEntry>
        <c:idx val="2"/>
        <c:txPr>
          <a:bodyPr/>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51574657280474245"/>
          <c:y val="0"/>
          <c:w val="0.48425342719525749"/>
          <c:h val="7.5292776093432628E-2"/>
        </c:manualLayout>
      </c:layout>
      <c:overlay val="0"/>
    </c:legend>
    <c:plotVisOnly val="1"/>
    <c:dispBlanksAs val="gap"/>
    <c:showDLblsOverMax val="0"/>
  </c:chart>
  <c:spPr>
    <a:noFill/>
  </c:spPr>
  <c:txPr>
    <a:bodyPr/>
    <a:lstStyle/>
    <a:p>
      <a:pPr>
        <a:defRPr sz="10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9292202830222261E-3"/>
          <c:y val="0.20512820512820512"/>
          <c:w val="0.89531226273635622"/>
          <c:h val="0.75524475524475521"/>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0-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1-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2-B18B-4872-A1A5-4E55C071A033}"/>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3-B18B-4872-A1A5-4E55C071A033}"/>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0-B471-42DB-A137-80263EA08D07}"/>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4-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5-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6-B18B-4872-A1A5-4E55C071A033}"/>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7-B18B-4872-A1A5-4E55C071A033}"/>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1-B471-42DB-A137-80263EA08D07}"/>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8-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9-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A-B18B-4872-A1A5-4E55C071A033}"/>
                </c:ext>
              </c:extLst>
            </c:dLbl>
            <c:dLbl>
              <c:idx val="3"/>
              <c:layout>
                <c:manualLayout>
                  <c:x val="0"/>
                  <c:y val="0"/>
                </c:manualLayout>
              </c:layout>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0DF-4033-B3B0-42D02B6F86E9}"/>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2-B471-42DB-A137-80263EA08D07}"/>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B-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C-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D-B18B-4872-A1A5-4E55C071A033}"/>
                </c:ext>
              </c:extLst>
            </c:dLbl>
            <c:dLbl>
              <c:idx val="3"/>
              <c:layout>
                <c:manualLayout>
                  <c:x val="1.4823050707555565E-3"/>
                  <c:y val="0"/>
                </c:manualLayout>
              </c:layout>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DF-4033-B3B0-42D02B6F86E9}"/>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1-44B8-4C6A-AE47-FA68E62B130A}"/>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E-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F-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0-B18B-4872-A1A5-4E55C071A033}"/>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1-B18B-4872-A1A5-4E55C071A033}"/>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2-44B8-4C6A-AE47-FA68E62B130A}"/>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2-B18B-4872-A1A5-4E55C071A033}"/>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3-B18B-4872-A1A5-4E55C071A033}"/>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4-B18B-4872-A1A5-4E55C071A033}"/>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5-B18B-4872-A1A5-4E55C071A033}"/>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3-44B8-4C6A-AE47-FA68E62B130A}"/>
            </c:ext>
          </c:extLst>
        </c:ser>
        <c:dLbls>
          <c:showLegendKey val="0"/>
          <c:showVal val="0"/>
          <c:showCatName val="0"/>
          <c:showSerName val="0"/>
          <c:showPercent val="0"/>
          <c:showBubbleSize val="0"/>
        </c:dLbls>
        <c:gapWidth val="16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1000" b="0">
                <a:latin typeface="+mn-lt"/>
                <a:ea typeface="+mn-lt"/>
                <a:cs typeface="+mn-lt"/>
              </a:defRPr>
            </a:pPr>
            <a:endParaRPr lang="zh-CN"/>
          </a:p>
        </c:txPr>
        <c:crossAx val="56222288"/>
        <c:crosses val="autoZero"/>
        <c:auto val="1"/>
        <c:lblAlgn val="ctr"/>
        <c:lblOffset val="100"/>
        <c:tickMarkSkip val="1"/>
        <c:noMultiLvlLbl val="0"/>
      </c:catAx>
      <c:valAx>
        <c:axId val="56222288"/>
        <c:scaling>
          <c:orientation val="minMax"/>
          <c:max val="6"/>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1000" b="0">
                <a:latin typeface="+mn-lt"/>
                <a:ea typeface="+mn-lt"/>
                <a:cs typeface="+mn-lt"/>
              </a:defRPr>
            </a:pPr>
            <a:endParaRPr lang="zh-CN"/>
          </a:p>
        </c:txPr>
        <c:crossAx val="110179152"/>
        <c:crosses val="autoZero"/>
        <c:crossBetween val="between"/>
        <c:majorUnit val="2"/>
      </c:valAx>
    </c:plotArea>
    <c:legend>
      <c:legendPos val="r"/>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91293313508572915"/>
          <c:y val="3.7296037296037296E-2"/>
          <c:w val="7.8173034489737489E-2"/>
          <c:h val="0.96270396270396275"/>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10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9292202830222261E-3"/>
          <c:y val="0.20584787738716126"/>
          <c:w val="0.89531226273635622"/>
          <c:h val="0.75789445765273011"/>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0-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1-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2-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3-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extLst>
            <c:ext xmlns:c16="http://schemas.microsoft.com/office/drawing/2014/chart" uri="{C3380CC4-5D6E-409C-BE32-E72D297353CC}">
              <c16:uniqueId val="{00000001-F95D-42D5-87DA-1C92DDF6FD3F}"/>
            </c:ext>
          </c:extLst>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4-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5-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6-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7-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4.4000000000000004</c:v>
                </c:pt>
              </c:numCache>
            </c:numRef>
          </c:val>
          <c:extLst>
            <c:ext xmlns:c16="http://schemas.microsoft.com/office/drawing/2014/chart" uri="{C3380CC4-5D6E-409C-BE32-E72D297353CC}">
              <c16:uniqueId val="{00000003-F95D-42D5-87DA-1C92DDF6FD3F}"/>
            </c:ext>
          </c:extLst>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8-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9-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A-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B-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extLst>
            <c:ext xmlns:c16="http://schemas.microsoft.com/office/drawing/2014/chart" uri="{C3380CC4-5D6E-409C-BE32-E72D297353CC}">
              <c16:uniqueId val="{00000005-F95D-42D5-87DA-1C92DDF6FD3F}"/>
            </c:ext>
          </c:extLst>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C-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D-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E-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0F-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extLst>
            <c:ext xmlns:c16="http://schemas.microsoft.com/office/drawing/2014/chart" uri="{C3380CC4-5D6E-409C-BE32-E72D297353CC}">
              <c16:uniqueId val="{00000007-F95D-42D5-87DA-1C92DDF6FD3F}"/>
            </c:ext>
          </c:extLst>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0-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1-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2-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3-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extLst>
            <c:ext xmlns:c16="http://schemas.microsoft.com/office/drawing/2014/chart" uri="{C3380CC4-5D6E-409C-BE32-E72D297353CC}">
              <c16:uniqueId val="{00000009-F95D-42D5-87DA-1C92DDF6FD3F}"/>
            </c:ext>
          </c:extLst>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4-F0BB-494A-A5B9-A94CA175CD87}"/>
                </c:ext>
              </c:extLst>
            </c:dLbl>
            <c:dLbl>
              <c:idx val="1"/>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5-F0BB-494A-A5B9-A94CA175CD87}"/>
                </c:ext>
              </c:extLst>
            </c:dLbl>
            <c:dLbl>
              <c:idx val="2"/>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6-F0BB-494A-A5B9-A94CA175CD87}"/>
                </c:ext>
              </c:extLst>
            </c:dLbl>
            <c:dLbl>
              <c:idx val="3"/>
              <c:numFmt formatCode="#,##0.0" sourceLinked="0"/>
              <c:spPr>
                <a:solidFill>
                  <a:schemeClr val="bg1"/>
                </a:solidFill>
                <a:ln>
                  <a:noFill/>
                </a:ln>
                <a:effectLst/>
              </c:spPr>
              <c:txPr>
                <a:bodyPr wrap="square" lIns="38100" tIns="19050" rIns="38100" bIns="19050" anchor="ctr">
                  <a:spAutoFit/>
                </a:bodyPr>
                <a:lstStyle/>
                <a:p>
                  <a:pPr>
                    <a:defRPr>
                      <a:latin typeface="+mn-lt"/>
                      <a:ea typeface="+mn-ea"/>
                    </a:defRPr>
                  </a:pPr>
                  <a:endParaRPr lang="zh-CN"/>
                </a:p>
              </c:txPr>
              <c:showLegendKey val="0"/>
              <c:showVal val="1"/>
              <c:showCatName val="0"/>
              <c:showSerName val="0"/>
              <c:showPercent val="0"/>
              <c:showBubbleSize val="0"/>
              <c:extLst>
                <c:ext xmlns:c16="http://schemas.microsoft.com/office/drawing/2014/chart" uri="{C3380CC4-5D6E-409C-BE32-E72D297353CC}">
                  <c16:uniqueId val="{00000017-F0BB-494A-A5B9-A94CA175CD87}"/>
                </c:ext>
              </c:extLst>
            </c:dLbl>
            <c:numFmt formatCode="#,##0.0" sourceLinked="0"/>
            <c:spPr>
              <a:solidFill>
                <a:schemeClr val="bg1"/>
              </a:solid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extLst>
            <c:ext xmlns:c16="http://schemas.microsoft.com/office/drawing/2014/chart" uri="{C3380CC4-5D6E-409C-BE32-E72D297353CC}">
              <c16:uniqueId val="{0000000B-F95D-42D5-87DA-1C92DDF6FD3F}"/>
            </c:ext>
          </c:extLst>
        </c:ser>
        <c:dLbls>
          <c:showLegendKey val="0"/>
          <c:showVal val="0"/>
          <c:showCatName val="0"/>
          <c:showSerName val="0"/>
          <c:showPercent val="0"/>
          <c:showBubbleSize val="0"/>
        </c:dLbls>
        <c:gapWidth val="16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a:lstStyle/>
          <a:p>
            <a:pPr>
              <a:defRPr sz="1000" b="0">
                <a:latin typeface="+mn-lt"/>
                <a:ea typeface="+mn-lt"/>
                <a:cs typeface="+mn-lt"/>
              </a:defRPr>
            </a:pPr>
            <a:endParaRPr lang="zh-CN"/>
          </a:p>
        </c:txPr>
        <c:crossAx val="56222288"/>
        <c:crosses val="autoZero"/>
        <c:auto val="1"/>
        <c:lblAlgn val="ctr"/>
        <c:lblOffset val="100"/>
        <c:noMultiLvlLbl val="0"/>
      </c:catAx>
      <c:valAx>
        <c:axId val="56222288"/>
        <c:scaling>
          <c:orientation val="minMax"/>
          <c:max val="6"/>
        </c:scaling>
        <c:delete val="0"/>
        <c:axPos val="l"/>
        <c:majorGridlines>
          <c:spPr>
            <a:ln w="6350">
              <a:solidFill>
                <a:srgbClr val="000000">
                  <a:tint val="70000"/>
                </a:srgbClr>
              </a:solidFill>
              <a:prstDash val="solid"/>
            </a:ln>
          </c:spPr>
        </c:majorGridlines>
        <c:numFmt formatCode="General" sourceLinked="1"/>
        <c:majorTickMark val="none"/>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000000">
                    <a:tint val="75000"/>
                    <a:shade val="95000"/>
                    <a:satMod val="105000"/>
                  </a:srgbClr>
                </a:solidFill>
                <a:prstDash val="solid"/>
                <a:round/>
              </a14:hiddenLine>
            </a:ext>
          </a:extLst>
        </c:spPr>
        <c:txPr>
          <a:bodyPr/>
          <a:lstStyle/>
          <a:p>
            <a:pPr>
              <a:defRPr sz="1000" b="0">
                <a:latin typeface="+mn-lt"/>
                <a:ea typeface="+mn-lt"/>
                <a:cs typeface="+mn-lt"/>
              </a:defRPr>
            </a:pPr>
            <a:endParaRPr lang="zh-CN"/>
          </a:p>
        </c:txPr>
        <c:crossAx val="110179152"/>
        <c:crosses val="autoZero"/>
        <c:crossBetween val="between"/>
        <c:majorUnit val="2"/>
      </c:valAx>
    </c:plotArea>
    <c:legend>
      <c:legendPos val="r"/>
      <c:legendEntry>
        <c:idx val="0"/>
        <c:txPr>
          <a:bodyPr rot="0" vert="horz"/>
          <a:lstStyle/>
          <a:p>
            <a:pPr>
              <a:defRPr>
                <a:latin typeface="+mn-lt"/>
                <a:ea typeface="+mn-ea"/>
              </a:defRPr>
            </a:pPr>
            <a:endParaRPr lang="zh-CN"/>
          </a:p>
        </c:txPr>
      </c:legendEntry>
      <c:legendEntry>
        <c:idx val="1"/>
        <c:txPr>
          <a:bodyPr rot="0" vert="horz"/>
          <a:lstStyle/>
          <a:p>
            <a:pPr>
              <a:defRPr>
                <a:latin typeface="+mn-lt"/>
                <a:ea typeface="+mn-ea"/>
              </a:defRPr>
            </a:pPr>
            <a:endParaRPr lang="zh-CN"/>
          </a:p>
        </c:txPr>
      </c:legendEntry>
      <c:legendEntry>
        <c:idx val="2"/>
        <c:txPr>
          <a:bodyPr rot="0" vert="horz"/>
          <a:lstStyle/>
          <a:p>
            <a:pPr>
              <a:defRPr>
                <a:latin typeface="+mn-lt"/>
                <a:ea typeface="+mn-ea"/>
              </a:defRPr>
            </a:pPr>
            <a:endParaRPr lang="zh-CN"/>
          </a:p>
        </c:txPr>
      </c:legendEntry>
      <c:legendEntry>
        <c:idx val="3"/>
        <c:txPr>
          <a:bodyPr/>
          <a:lstStyle/>
          <a:p>
            <a:pPr>
              <a:defRPr>
                <a:latin typeface="+mn-lt"/>
                <a:ea typeface="+mn-ea"/>
              </a:defRPr>
            </a:pPr>
            <a:endParaRPr lang="zh-CN"/>
          </a:p>
        </c:txPr>
      </c:legendEntry>
      <c:legendEntry>
        <c:idx val="4"/>
        <c:txPr>
          <a:bodyPr/>
          <a:lstStyle/>
          <a:p>
            <a:pPr>
              <a:defRPr>
                <a:latin typeface="+mn-lt"/>
                <a:ea typeface="+mn-ea"/>
              </a:defRPr>
            </a:pPr>
            <a:endParaRPr lang="zh-CN"/>
          </a:p>
        </c:txPr>
      </c:legendEntry>
      <c:legendEntry>
        <c:idx val="5"/>
        <c:txPr>
          <a:bodyPr/>
          <a:lstStyle/>
          <a:p>
            <a:pPr>
              <a:defRPr>
                <a:latin typeface="+mn-lt"/>
                <a:ea typeface="+mn-ea"/>
              </a:defRPr>
            </a:pPr>
            <a:endParaRPr lang="zh-CN"/>
          </a:p>
        </c:txPr>
      </c:legendEntry>
      <c:layout>
        <c:manualLayout>
          <c:xMode val="edge"/>
          <c:yMode val="edge"/>
          <c:x val="0.91293313508572915"/>
          <c:y val="3.7426886797665683E-2"/>
          <c:w val="7.8173034489737489E-2"/>
          <c:h val="0.9625731132023343"/>
        </c:manualLayout>
      </c:layout>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c:spPr>
  <c:txPr>
    <a:bodyPr/>
    <a:lstStyle/>
    <a:p>
      <a:pPr>
        <a:defRPr sz="1000"/>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71214991074454"/>
          <c:y val="0.11343837049981031"/>
          <c:w val="0.4828126026971637"/>
          <c:h val="0.69380626944598689"/>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5868-49DE-A9AD-A1966FDF6778}"/>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5868-49DE-A9AD-A1966FDF6778}"/>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5868-49DE-A9AD-A1966FDF6778}"/>
              </c:ext>
            </c:extLst>
          </c:dPt>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5A19-4C61-840A-24A4E8135034}"/>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1"/>
          <c:h val="0.145088499915568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61561726857134"/>
          <c:y val="0.11674278973121802"/>
          <c:w val="0.47821348592916202"/>
          <c:h val="0.68719717079268072"/>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AD9E-4F36-BBB1-8B45C041041A}"/>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AD9E-4F36-BBB1-8B45C041041A}"/>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AD9E-4F36-BBB1-8B45C041041A}"/>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41DC-4F1F-8D81-CE8C8BADABA6}"/>
              </c:ext>
            </c:extLst>
          </c:dPt>
          <c:dPt>
            <c:idx val="4"/>
            <c:bubble3D val="0"/>
            <c:spPr>
              <a:solidFill>
                <a:schemeClr val="accent5"/>
              </a:solidFill>
              <a:ln w="6350">
                <a:solidFill>
                  <a:schemeClr val="bg1"/>
                </a:solidFill>
              </a:ln>
              <a:effectLst/>
            </c:spPr>
            <c:extLst>
              <c:ext xmlns:c16="http://schemas.microsoft.com/office/drawing/2014/chart" uri="{C3380CC4-5D6E-409C-BE32-E72D297353CC}">
                <c16:uniqueId val="{00000009-41DC-4F1F-8D81-CE8C8BADABA6}"/>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6-AD9E-4F36-BBB1-8B45C041041A}"/>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4"/>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79132385234456"/>
          <c:h val="0.148392920006754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8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087"/>
          <c:y val="0.12063917371804762"/>
          <c:w val="0.63665882551800879"/>
          <c:h val="0.58800880588925719"/>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2A6F-42FE-92FC-DCE1E287B058}"/>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2A6F-42FE-92FC-DCE1E287B058}"/>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2A6F-42FE-92FC-DCE1E287B058}"/>
              </c:ext>
            </c:extLst>
          </c:dPt>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6-2A6F-42FE-92FC-DCE1E287B058}"/>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1"/>
          <c:h val="0.145088499915568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087"/>
          <c:y val="0.12063917371804762"/>
          <c:w val="0.63665882551800879"/>
          <c:h val="0.58800880588925719"/>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6184-45FE-BF0F-136F59FB5A07}"/>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6184-45FE-BF0F-136F59FB5A07}"/>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6184-45FE-BF0F-136F59FB5A07}"/>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7369-4822-AE30-05610BEE4A80}"/>
              </c:ext>
            </c:extLst>
          </c:dPt>
          <c:dPt>
            <c:idx val="4"/>
            <c:bubble3D val="0"/>
            <c:spPr>
              <a:solidFill>
                <a:schemeClr val="accent5"/>
              </a:solidFill>
              <a:ln w="6350">
                <a:solidFill>
                  <a:schemeClr val="bg1"/>
                </a:solidFill>
              </a:ln>
              <a:effectLst/>
            </c:spPr>
            <c:extLst>
              <c:ext xmlns:c16="http://schemas.microsoft.com/office/drawing/2014/chart" uri="{C3380CC4-5D6E-409C-BE32-E72D297353CC}">
                <c16:uniqueId val="{00000009-7369-4822-AE30-05610BEE4A80}"/>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6-6184-45FE-BF0F-136F59FB5A07}"/>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4"/>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809305142760552"/>
          <c:h val="0.145088499915568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087"/>
          <c:y val="0.12063917371804762"/>
          <c:w val="0.63665882551800879"/>
          <c:h val="0.58800880588925719"/>
        </c:manualLayout>
      </c:layout>
      <c:pieChart>
        <c:varyColors val="1"/>
        <c:ser>
          <c:idx val="0"/>
          <c:order val="0"/>
          <c:tx>
            <c:strRef>
              <c:f>Sheet1!$B$1</c:f>
              <c:strCache>
                <c:ptCount val="1"/>
                <c:pt idx="0">
                  <c:v>Series 1</c:v>
                </c:pt>
              </c:strCache>
            </c:strRef>
          </c:tx>
          <c:spPr>
            <a:ln w="6350">
              <a:solidFill>
                <a:schemeClr val="bg1"/>
              </a:solidFill>
            </a:ln>
          </c:spPr>
          <c:dPt>
            <c:idx val="0"/>
            <c:bubble3D val="0"/>
            <c:spPr>
              <a:solidFill>
                <a:schemeClr val="accent1"/>
              </a:solidFill>
              <a:ln w="6350">
                <a:solidFill>
                  <a:schemeClr val="bg1"/>
                </a:solidFill>
              </a:ln>
              <a:effectLst/>
            </c:spPr>
            <c:extLst>
              <c:ext xmlns:c16="http://schemas.microsoft.com/office/drawing/2014/chart" uri="{C3380CC4-5D6E-409C-BE32-E72D297353CC}">
                <c16:uniqueId val="{00000001-85FF-445C-8362-7EC27DADC04D}"/>
              </c:ext>
            </c:extLst>
          </c:dPt>
          <c:dPt>
            <c:idx val="1"/>
            <c:bubble3D val="0"/>
            <c:spPr>
              <a:solidFill>
                <a:schemeClr val="accent2"/>
              </a:solidFill>
              <a:ln w="6350">
                <a:solidFill>
                  <a:schemeClr val="bg1"/>
                </a:solidFill>
              </a:ln>
              <a:effectLst/>
            </c:spPr>
            <c:extLst>
              <c:ext xmlns:c16="http://schemas.microsoft.com/office/drawing/2014/chart" uri="{C3380CC4-5D6E-409C-BE32-E72D297353CC}">
                <c16:uniqueId val="{00000003-85FF-445C-8362-7EC27DADC04D}"/>
              </c:ext>
            </c:extLst>
          </c:dPt>
          <c:dPt>
            <c:idx val="2"/>
            <c:bubble3D val="0"/>
            <c:spPr>
              <a:solidFill>
                <a:schemeClr val="accent3"/>
              </a:solidFill>
              <a:ln w="6350">
                <a:solidFill>
                  <a:schemeClr val="bg1"/>
                </a:solidFill>
              </a:ln>
              <a:effectLst/>
            </c:spPr>
            <c:extLst>
              <c:ext xmlns:c16="http://schemas.microsoft.com/office/drawing/2014/chart" uri="{C3380CC4-5D6E-409C-BE32-E72D297353CC}">
                <c16:uniqueId val="{00000005-85FF-445C-8362-7EC27DADC04D}"/>
              </c:ext>
            </c:extLst>
          </c:dPt>
          <c:dPt>
            <c:idx val="3"/>
            <c:bubble3D val="0"/>
            <c:spPr>
              <a:solidFill>
                <a:schemeClr val="accent4"/>
              </a:solidFill>
              <a:ln w="6350">
                <a:solidFill>
                  <a:schemeClr val="bg1"/>
                </a:solidFill>
              </a:ln>
              <a:effectLst/>
            </c:spPr>
            <c:extLst>
              <c:ext xmlns:c16="http://schemas.microsoft.com/office/drawing/2014/chart" uri="{C3380CC4-5D6E-409C-BE32-E72D297353CC}">
                <c16:uniqueId val="{00000007-85FF-445C-8362-7EC27DADC04D}"/>
              </c:ext>
            </c:extLst>
          </c:dPt>
          <c:dPt>
            <c:idx val="4"/>
            <c:bubble3D val="0"/>
            <c:spPr>
              <a:solidFill>
                <a:schemeClr val="accent5"/>
              </a:solidFill>
              <a:ln w="6350">
                <a:solidFill>
                  <a:schemeClr val="bg1"/>
                </a:solidFill>
              </a:ln>
              <a:effectLst/>
            </c:spPr>
            <c:extLst>
              <c:ext xmlns:c16="http://schemas.microsoft.com/office/drawing/2014/chart" uri="{C3380CC4-5D6E-409C-BE32-E72D297353CC}">
                <c16:uniqueId val="{00000009-85FF-445C-8362-7EC27DADC04D}"/>
              </c:ext>
            </c:extLst>
          </c:dPt>
          <c:dPt>
            <c:idx val="5"/>
            <c:bubble3D val="0"/>
            <c:spPr>
              <a:solidFill>
                <a:schemeClr val="accent6"/>
              </a:solidFill>
              <a:ln w="6350">
                <a:solidFill>
                  <a:schemeClr val="bg1"/>
                </a:solidFill>
              </a:ln>
              <a:effectLst/>
            </c:spPr>
            <c:extLst>
              <c:ext xmlns:c16="http://schemas.microsoft.com/office/drawing/2014/chart" uri="{C3380CC4-5D6E-409C-BE32-E72D297353CC}">
                <c16:uniqueId val="{0000000B-85FF-445C-8362-7EC27DADC04D}"/>
              </c:ext>
            </c:extLst>
          </c:dPt>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2</c:v>
                </c:pt>
                <c:pt idx="5">
                  <c:v>1.5</c:v>
                </c:pt>
              </c:numCache>
            </c:numRef>
          </c:val>
          <c:extLst>
            <c:ext xmlns:c16="http://schemas.microsoft.com/office/drawing/2014/chart" uri="{C3380CC4-5D6E-409C-BE32-E72D297353CC}">
              <c16:uniqueId val="{0000000C-85FF-445C-8362-7EC27DADC04D}"/>
            </c:ext>
          </c:extLst>
        </c:ser>
        <c:dLbls>
          <c:showLegendKey val="0"/>
          <c:showVal val="0"/>
          <c:showCatName val="0"/>
          <c:showSerName val="0"/>
          <c:showPercent val="0"/>
          <c:showBubbleSize val="0"/>
          <c:showLeaderLines val="1"/>
        </c:dLbls>
        <c:firstSliceAng val="0"/>
      </c:pieChart>
      <c:spPr>
        <a:noFill/>
        <a:ln>
          <a:noFill/>
        </a:ln>
        <a:effectLst/>
        <a:extLst>
          <a:ext uri="{91240B29-F687-4F45-9708-019B960494DF}">
            <a14:hiddenLine xmlns:a14="http://schemas.microsoft.com/office/drawing/2010/main">
              <a:noFill/>
            </a14:hiddenLine>
          </a:ext>
        </a:ex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3"/>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4"/>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egendEntry>
        <c:idx val="5"/>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Entry>
      <c:layout>
        <c:manualLayout>
          <c:xMode val="edge"/>
          <c:yMode val="edge"/>
          <c:x val="0"/>
          <c:y val="0.85160707999324547"/>
          <c:w val="0.99809305142760552"/>
          <c:h val="0.1450884999155681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prstDash val="solid"/>
    </a:ln>
    <a:effectLst/>
    <a:extLst>
      <a:ext uri="{91240B29-F687-4F45-9708-019B960494DF}">
        <a14:hiddenLine xmlns:a14="http://schemas.microsoft.com/office/drawing/2010/main" w="9525" cap="flat" cmpd="sng" algn="ctr">
          <a:noFill/>
          <a:prstDash val="solid"/>
        </a14:hiddenLine>
      </a:ext>
    </a:extLst>
  </c:spPr>
  <c:txPr>
    <a:bodyPr/>
    <a:lstStyle/>
    <a:p>
      <a:pPr>
        <a:defRPr sz="10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2CB79-117B-408D-94D0-A59B51B362C6}" type="doc">
      <dgm:prSet loTypeId="urn:microsoft.com/office/officeart/2005/8/layout/cycle6" loCatId="cycle" qsTypeId="urn:microsoft.com/office/officeart/2005/8/quickstyle/simple1" qsCatId="simple" csTypeId="urn:microsoft.com/office/officeart/2005/8/colors/accent1_1" csCatId="accent1" phldr="1"/>
      <dgm:spPr/>
      <dgm:t>
        <a:bodyPr/>
        <a:lstStyle/>
        <a:p>
          <a:endParaRPr lang="en-US"/>
        </a:p>
      </dgm:t>
    </dgm:pt>
    <dgm:pt modelId="{B06EB18F-36BA-4627-BA26-CCF0586C4A74}">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要点一</a:t>
          </a:r>
          <a:endParaRPr lang="en-US" sz="1000" dirty="0">
            <a:solidFill>
              <a:schemeClr val="bg1"/>
            </a:solidFill>
            <a:latin typeface="Noto Sans SC Regular" panose="020B0500000000000000" pitchFamily="34" charset="-122"/>
            <a:ea typeface="Noto Sans SC Regular" panose="020B0500000000000000" pitchFamily="34" charset="-122"/>
          </a:endParaRPr>
        </a:p>
      </dgm:t>
    </dgm:pt>
    <dgm:pt modelId="{DED6AF0A-9A04-4ED9-872B-8212385BDBD8}" type="parTrans" cxnId="{FF2BF522-CBD7-4CFB-A47C-2B319B7133F6}">
      <dgm:prSet/>
      <dgm:spPr/>
      <dgm:t>
        <a:bodyPr/>
        <a:lstStyle/>
        <a:p>
          <a:endParaRPr lang="en-US"/>
        </a:p>
      </dgm:t>
    </dgm:pt>
    <dgm:pt modelId="{F2B56AF8-7647-4FC2-8D01-40A75CFC6497}" type="sibTrans" cxnId="{FF2BF522-CBD7-4CFB-A47C-2B319B7133F6}">
      <dgm:prSet/>
      <dgm:spPr>
        <a:ln>
          <a:noFill/>
        </a:ln>
      </dgm:spPr>
      <dgm:t>
        <a:bodyPr/>
        <a:lstStyle/>
        <a:p>
          <a:endParaRPr lang="en-US"/>
        </a:p>
      </dgm:t>
    </dgm:pt>
    <dgm:pt modelId="{E52FBE10-9418-4F36-AB04-2993551957DE}">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要点二</a:t>
          </a:r>
          <a:endParaRPr lang="en-US" sz="1000" dirty="0">
            <a:solidFill>
              <a:schemeClr val="bg1"/>
            </a:solidFill>
            <a:latin typeface="+mn-lt"/>
            <a:ea typeface="+mn-ea"/>
          </a:endParaRPr>
        </a:p>
      </dgm:t>
    </dgm:pt>
    <dgm:pt modelId="{DBC770B1-B23C-4D93-AE28-93C9E5C7137F}" type="parTrans" cxnId="{7EA2DC7D-76B6-4F1C-8862-AEEFCF26E9C5}">
      <dgm:prSet/>
      <dgm:spPr/>
      <dgm:t>
        <a:bodyPr/>
        <a:lstStyle/>
        <a:p>
          <a:endParaRPr lang="en-US"/>
        </a:p>
      </dgm:t>
    </dgm:pt>
    <dgm:pt modelId="{1299ED51-E89B-4C2E-A7B2-6F903CE1E747}" type="sibTrans" cxnId="{7EA2DC7D-76B6-4F1C-8862-AEEFCF26E9C5}">
      <dgm:prSet/>
      <dgm:spPr>
        <a:ln w="25400">
          <a:noFill/>
          <a:prstDash val="sysDot"/>
        </a:ln>
      </dgm:spPr>
      <dgm:t>
        <a:bodyPr/>
        <a:lstStyle/>
        <a:p>
          <a:endParaRPr lang="en-US"/>
        </a:p>
      </dgm:t>
    </dgm:pt>
    <dgm:pt modelId="{859C5616-21F7-4624-B2DD-7224EA4E34A3}">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要点三</a:t>
          </a:r>
          <a:endParaRPr lang="en-US" sz="1000" dirty="0">
            <a:solidFill>
              <a:schemeClr val="bg1"/>
            </a:solidFill>
            <a:latin typeface="+mn-lt"/>
            <a:ea typeface="+mn-ea"/>
          </a:endParaRPr>
        </a:p>
      </dgm:t>
    </dgm:pt>
    <dgm:pt modelId="{726DF701-2FDD-42C1-8C26-3E7F07D9F32F}" type="parTrans" cxnId="{E43DD879-D3E8-4A3E-A50F-E0A9DE0CDB9C}">
      <dgm:prSet/>
      <dgm:spPr/>
      <dgm:t>
        <a:bodyPr/>
        <a:lstStyle/>
        <a:p>
          <a:endParaRPr lang="en-US"/>
        </a:p>
      </dgm:t>
    </dgm:pt>
    <dgm:pt modelId="{E9F883B8-7DB4-4FDD-96FE-15DCF71B2760}" type="sibTrans" cxnId="{E43DD879-D3E8-4A3E-A50F-E0A9DE0CDB9C}">
      <dgm:prSet/>
      <dgm:spPr>
        <a:ln w="25400">
          <a:noFill/>
        </a:ln>
      </dgm:spPr>
      <dgm:t>
        <a:bodyPr/>
        <a:lstStyle/>
        <a:p>
          <a:endParaRPr lang="en-US"/>
        </a:p>
      </dgm:t>
    </dgm:pt>
    <dgm:pt modelId="{09D0AE77-7319-49A7-9182-8B093B287346}">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要点四</a:t>
          </a:r>
          <a:endParaRPr lang="en-US" sz="1000" dirty="0">
            <a:solidFill>
              <a:schemeClr val="bg1"/>
            </a:solidFill>
            <a:latin typeface="+mn-lt"/>
            <a:ea typeface="+mn-ea"/>
          </a:endParaRPr>
        </a:p>
      </dgm:t>
    </dgm:pt>
    <dgm:pt modelId="{A2D8829C-FBDB-4477-AEAB-30E91219B526}" type="parTrans" cxnId="{AF910DC7-A6C1-49A4-A937-D76EDE379264}">
      <dgm:prSet/>
      <dgm:spPr/>
      <dgm:t>
        <a:bodyPr/>
        <a:lstStyle/>
        <a:p>
          <a:endParaRPr lang="en-US"/>
        </a:p>
      </dgm:t>
    </dgm:pt>
    <dgm:pt modelId="{EFCF48B6-DF68-4275-87BB-E47E5CEA3F16}" type="sibTrans" cxnId="{AF910DC7-A6C1-49A4-A937-D76EDE379264}">
      <dgm:prSet/>
      <dgm:spPr>
        <a:ln>
          <a:noFill/>
        </a:ln>
      </dgm:spPr>
      <dgm:t>
        <a:bodyPr/>
        <a:lstStyle/>
        <a:p>
          <a:endParaRPr lang="en-US"/>
        </a:p>
      </dgm:t>
    </dgm:pt>
    <dgm:pt modelId="{24E991DC-696F-475B-9CBA-C1E680AF657F}">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要点五</a:t>
          </a:r>
          <a:endParaRPr lang="en-US" sz="1000" dirty="0">
            <a:solidFill>
              <a:schemeClr val="bg1"/>
            </a:solidFill>
            <a:latin typeface="+mn-lt"/>
            <a:ea typeface="+mn-ea"/>
          </a:endParaRPr>
        </a:p>
      </dgm:t>
    </dgm:pt>
    <dgm:pt modelId="{12DCCC61-ED36-4B7B-A7F3-30F1FF8B2E87}" type="parTrans" cxnId="{6E5F688C-780C-4586-9430-3C6B8E04BA41}">
      <dgm:prSet/>
      <dgm:spPr/>
      <dgm:t>
        <a:bodyPr/>
        <a:lstStyle/>
        <a:p>
          <a:endParaRPr lang="en-US"/>
        </a:p>
      </dgm:t>
    </dgm:pt>
    <dgm:pt modelId="{024B629F-BCDA-43BB-8753-372CAB3BE9B2}" type="sibTrans" cxnId="{6E5F688C-780C-4586-9430-3C6B8E04BA41}">
      <dgm:prSet/>
      <dgm:spPr>
        <a:ln>
          <a:noFill/>
        </a:ln>
      </dgm:spPr>
      <dgm:t>
        <a:bodyPr/>
        <a:lstStyle/>
        <a:p>
          <a:endParaRPr lang="en-US"/>
        </a:p>
      </dgm:t>
    </dgm:pt>
    <dgm:pt modelId="{FE48D595-133A-4776-90C7-F4C2A57AF151}">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要点六</a:t>
          </a:r>
          <a:endParaRPr lang="en-US" sz="1000" dirty="0">
            <a:solidFill>
              <a:schemeClr val="bg1"/>
            </a:solidFill>
            <a:latin typeface="+mn-lt"/>
            <a:ea typeface="+mn-ea"/>
          </a:endParaRPr>
        </a:p>
      </dgm:t>
    </dgm:pt>
    <dgm:pt modelId="{5AA31F27-3A08-4A87-B488-51E52AEF13C0}" type="parTrans" cxnId="{C5120760-373B-464A-81AA-BDEB3511B81E}">
      <dgm:prSet/>
      <dgm:spPr/>
      <dgm:t>
        <a:bodyPr/>
        <a:lstStyle/>
        <a:p>
          <a:endParaRPr lang="en-US"/>
        </a:p>
      </dgm:t>
    </dgm:pt>
    <dgm:pt modelId="{263C0F99-926C-403B-97C4-3BE8DD6E58BA}" type="sibTrans" cxnId="{C5120760-373B-464A-81AA-BDEB3511B81E}">
      <dgm:prSet/>
      <dgm:spPr>
        <a:ln>
          <a:noFill/>
        </a:ln>
      </dgm:spPr>
      <dgm:t>
        <a:bodyPr/>
        <a:lstStyle/>
        <a:p>
          <a:endParaRPr lang="en-US"/>
        </a:p>
      </dgm:t>
    </dgm:pt>
    <dgm:pt modelId="{362A9C0F-F11F-4268-B105-005EE43DEF54}">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要点七</a:t>
          </a:r>
          <a:endParaRPr lang="en-US" sz="1000" dirty="0">
            <a:solidFill>
              <a:schemeClr val="bg1"/>
            </a:solidFill>
            <a:latin typeface="+mn-lt"/>
            <a:ea typeface="+mn-ea"/>
          </a:endParaRPr>
        </a:p>
      </dgm:t>
    </dgm:pt>
    <dgm:pt modelId="{DD29DA9C-B78A-4F11-8162-977F5296F5D4}" type="parTrans" cxnId="{F63D468F-BB4A-4229-946B-CFB61ECE0BA4}">
      <dgm:prSet/>
      <dgm:spPr/>
      <dgm:t>
        <a:bodyPr/>
        <a:lstStyle/>
        <a:p>
          <a:endParaRPr lang="en-US"/>
        </a:p>
      </dgm:t>
    </dgm:pt>
    <dgm:pt modelId="{73F25698-1746-49C0-9648-DABDB74EC8D8}" type="sibTrans" cxnId="{F63D468F-BB4A-4229-946B-CFB61ECE0BA4}">
      <dgm:prSet/>
      <dgm:spPr>
        <a:ln>
          <a:noFill/>
        </a:ln>
      </dgm:spPr>
      <dgm:t>
        <a:bodyPr/>
        <a:lstStyle/>
        <a:p>
          <a:endParaRPr lang="en-US"/>
        </a:p>
      </dgm:t>
    </dgm:pt>
    <dgm:pt modelId="{50612E42-D822-4543-9BBC-89C82AC2CD35}">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要点十</a:t>
          </a:r>
          <a:endParaRPr lang="en-US" sz="1000" dirty="0">
            <a:solidFill>
              <a:schemeClr val="bg1"/>
            </a:solidFill>
            <a:latin typeface="+mn-lt"/>
            <a:ea typeface="+mn-ea"/>
          </a:endParaRPr>
        </a:p>
      </dgm:t>
    </dgm:pt>
    <dgm:pt modelId="{394E309B-E402-4491-9270-105CBFA77084}" type="sibTrans" cxnId="{42F7743D-02B9-4956-B951-B113A2EB7E86}">
      <dgm:prSet/>
      <dgm:spPr>
        <a:ln>
          <a:noFill/>
        </a:ln>
      </dgm:spPr>
      <dgm:t>
        <a:bodyPr/>
        <a:lstStyle/>
        <a:p>
          <a:endParaRPr lang="en-US"/>
        </a:p>
      </dgm:t>
    </dgm:pt>
    <dgm:pt modelId="{170BECE5-6136-422F-B01E-2EC062D75C21}" type="parTrans" cxnId="{42F7743D-02B9-4956-B951-B113A2EB7E86}">
      <dgm:prSet/>
      <dgm:spPr/>
      <dgm:t>
        <a:bodyPr/>
        <a:lstStyle/>
        <a:p>
          <a:endParaRPr lang="en-US"/>
        </a:p>
      </dgm:t>
    </dgm:pt>
    <dgm:pt modelId="{8437F18C-D8D2-4E43-A40E-EDADD85A0473}">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要点八</a:t>
          </a:r>
          <a:endParaRPr lang="en-US" sz="1000" dirty="0">
            <a:solidFill>
              <a:schemeClr val="bg1"/>
            </a:solidFill>
            <a:latin typeface="+mn-lt"/>
            <a:ea typeface="+mn-ea"/>
          </a:endParaRPr>
        </a:p>
      </dgm:t>
    </dgm:pt>
    <dgm:pt modelId="{5A2DDF57-EF58-4362-8E11-AB656D20E89D}" type="sibTrans" cxnId="{91A7FCF4-10D7-4163-AF21-C4F30E0EB346}">
      <dgm:prSet/>
      <dgm:spPr>
        <a:ln>
          <a:noFill/>
        </a:ln>
      </dgm:spPr>
      <dgm:t>
        <a:bodyPr/>
        <a:lstStyle/>
        <a:p>
          <a:endParaRPr lang="en-US"/>
        </a:p>
      </dgm:t>
    </dgm:pt>
    <dgm:pt modelId="{0BE7FB49-AFD4-4284-9F25-2F3CD887B30B}" type="parTrans" cxnId="{91A7FCF4-10D7-4163-AF21-C4F30E0EB346}">
      <dgm:prSet/>
      <dgm:spPr/>
      <dgm:t>
        <a:bodyPr/>
        <a:lstStyle/>
        <a:p>
          <a:endParaRPr lang="en-US"/>
        </a:p>
      </dgm:t>
    </dgm:pt>
    <dgm:pt modelId="{16F93960-4DAC-4E30-9838-FE3B91724CE9}">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要点九</a:t>
          </a:r>
          <a:endParaRPr lang="en-US" sz="1000" dirty="0">
            <a:solidFill>
              <a:schemeClr val="bg1"/>
            </a:solidFill>
            <a:latin typeface="+mn-lt"/>
            <a:ea typeface="+mn-ea"/>
          </a:endParaRPr>
        </a:p>
      </dgm:t>
    </dgm:pt>
    <dgm:pt modelId="{9E831857-F774-4396-AB22-B1817491ED08}" type="sibTrans" cxnId="{0A5CB47A-B5AE-43C5-AD50-EFE1FDC708B3}">
      <dgm:prSet/>
      <dgm:spPr>
        <a:ln>
          <a:noFill/>
        </a:ln>
      </dgm:spPr>
      <dgm:t>
        <a:bodyPr/>
        <a:lstStyle/>
        <a:p>
          <a:endParaRPr lang="en-US"/>
        </a:p>
      </dgm:t>
    </dgm:pt>
    <dgm:pt modelId="{C50D4BC8-6049-41B9-B09F-4B5F268C6047}" type="parTrans" cxnId="{0A5CB47A-B5AE-43C5-AD50-EFE1FDC708B3}">
      <dgm:prSet/>
      <dgm:spPr/>
      <dgm:t>
        <a:bodyPr/>
        <a:lstStyle/>
        <a:p>
          <a:endParaRPr lang="en-US"/>
        </a:p>
      </dgm:t>
    </dgm:pt>
    <dgm:pt modelId="{DB950FCD-54F6-461A-AD90-CE835C287DEF}" type="pres">
      <dgm:prSet presAssocID="{C5B2CB79-117B-408D-94D0-A59B51B362C6}" presName="cycle" presStyleCnt="0">
        <dgm:presLayoutVars>
          <dgm:dir/>
          <dgm:resizeHandles val="exact"/>
        </dgm:presLayoutVars>
      </dgm:prSet>
      <dgm:spPr/>
    </dgm:pt>
    <dgm:pt modelId="{8FC8B6E9-55E2-40DF-AB66-7C7733402D9C}" type="pres">
      <dgm:prSet presAssocID="{B06EB18F-36BA-4627-BA26-CCF0586C4A74}" presName="node" presStyleLbl="node1" presStyleIdx="0" presStyleCnt="10" custScaleX="80336" custScaleY="81657">
        <dgm:presLayoutVars>
          <dgm:bulletEnabled val="1"/>
        </dgm:presLayoutVars>
      </dgm:prSet>
      <dgm:spPr>
        <a:prstGeom prst="rect">
          <a:avLst/>
        </a:prstGeom>
      </dgm:spPr>
    </dgm:pt>
    <dgm:pt modelId="{C32DDB4B-7C00-4B9F-BEAC-3F9650451B2F}" type="pres">
      <dgm:prSet presAssocID="{B06EB18F-36BA-4627-BA26-CCF0586C4A74}" presName="spNode" presStyleCnt="0"/>
      <dgm:spPr/>
    </dgm:pt>
    <dgm:pt modelId="{18048E85-3ADF-4B79-9624-D064E6DCA554}" type="pres">
      <dgm:prSet presAssocID="{F2B56AF8-7647-4FC2-8D01-40A75CFC6497}" presName="sibTrans" presStyleLbl="sibTrans1D1" presStyleIdx="0" presStyleCnt="10"/>
      <dgm:spPr/>
    </dgm:pt>
    <dgm:pt modelId="{C470C674-D1BF-4B55-B167-06D9E74E2994}" type="pres">
      <dgm:prSet presAssocID="{E52FBE10-9418-4F36-AB04-2993551957DE}" presName="node" presStyleLbl="node1" presStyleIdx="1" presStyleCnt="10" custScaleX="80336" custScaleY="81657">
        <dgm:presLayoutVars>
          <dgm:bulletEnabled val="1"/>
        </dgm:presLayoutVars>
      </dgm:prSet>
      <dgm:spPr>
        <a:prstGeom prst="rect">
          <a:avLst/>
        </a:prstGeom>
      </dgm:spPr>
    </dgm:pt>
    <dgm:pt modelId="{6A64FDBF-489D-4C1F-8AAF-5DD1562EDC2B}" type="pres">
      <dgm:prSet presAssocID="{E52FBE10-9418-4F36-AB04-2993551957DE}" presName="spNode" presStyleCnt="0"/>
      <dgm:spPr/>
    </dgm:pt>
    <dgm:pt modelId="{FCF835F6-EDC4-448F-8D28-60DF35A75E46}" type="pres">
      <dgm:prSet presAssocID="{1299ED51-E89B-4C2E-A7B2-6F903CE1E747}" presName="sibTrans" presStyleLbl="sibTrans1D1" presStyleIdx="1" presStyleCnt="10"/>
      <dgm:spPr/>
    </dgm:pt>
    <dgm:pt modelId="{05244729-8F86-4C6C-A4BA-22C363FD2B3A}" type="pres">
      <dgm:prSet presAssocID="{859C5616-21F7-4624-B2DD-7224EA4E34A3}" presName="node" presStyleLbl="node1" presStyleIdx="2" presStyleCnt="10" custScaleX="80336" custScaleY="81657">
        <dgm:presLayoutVars>
          <dgm:bulletEnabled val="1"/>
        </dgm:presLayoutVars>
      </dgm:prSet>
      <dgm:spPr>
        <a:prstGeom prst="rect">
          <a:avLst/>
        </a:prstGeom>
      </dgm:spPr>
    </dgm:pt>
    <dgm:pt modelId="{46875B9A-83A9-4B17-8AE9-94B1CF3CF4CF}" type="pres">
      <dgm:prSet presAssocID="{859C5616-21F7-4624-B2DD-7224EA4E34A3}" presName="spNode" presStyleCnt="0"/>
      <dgm:spPr/>
    </dgm:pt>
    <dgm:pt modelId="{F40E9FFA-BE27-435E-84C2-5C7A3D7CF608}" type="pres">
      <dgm:prSet presAssocID="{E9F883B8-7DB4-4FDD-96FE-15DCF71B2760}" presName="sibTrans" presStyleLbl="sibTrans1D1" presStyleIdx="2" presStyleCnt="10"/>
      <dgm:spPr/>
    </dgm:pt>
    <dgm:pt modelId="{89B6D37C-0F49-4AC3-B7B9-F3974B80EB77}" type="pres">
      <dgm:prSet presAssocID="{09D0AE77-7319-49A7-9182-8B093B287346}" presName="node" presStyleLbl="node1" presStyleIdx="3" presStyleCnt="10" custScaleX="80336" custScaleY="81657">
        <dgm:presLayoutVars>
          <dgm:bulletEnabled val="1"/>
        </dgm:presLayoutVars>
      </dgm:prSet>
      <dgm:spPr>
        <a:prstGeom prst="rect">
          <a:avLst/>
        </a:prstGeom>
      </dgm:spPr>
    </dgm:pt>
    <dgm:pt modelId="{983771CE-4C0B-4B16-9E37-32FD40333DA9}" type="pres">
      <dgm:prSet presAssocID="{09D0AE77-7319-49A7-9182-8B093B287346}" presName="spNode" presStyleCnt="0"/>
      <dgm:spPr/>
    </dgm:pt>
    <dgm:pt modelId="{789D6A88-5C69-43C2-9EC5-3C9C14CD22BC}" type="pres">
      <dgm:prSet presAssocID="{EFCF48B6-DF68-4275-87BB-E47E5CEA3F16}" presName="sibTrans" presStyleLbl="sibTrans1D1" presStyleIdx="3" presStyleCnt="10"/>
      <dgm:spPr/>
    </dgm:pt>
    <dgm:pt modelId="{9A97C6F1-A71B-472A-B695-6E974962BB31}" type="pres">
      <dgm:prSet presAssocID="{24E991DC-696F-475B-9CBA-C1E680AF657F}" presName="node" presStyleLbl="node1" presStyleIdx="4" presStyleCnt="10" custScaleX="80336" custScaleY="81657">
        <dgm:presLayoutVars>
          <dgm:bulletEnabled val="1"/>
        </dgm:presLayoutVars>
      </dgm:prSet>
      <dgm:spPr>
        <a:prstGeom prst="rect">
          <a:avLst/>
        </a:prstGeom>
      </dgm:spPr>
    </dgm:pt>
    <dgm:pt modelId="{C5210565-EC9E-4164-B2DD-9F165E6D32B0}" type="pres">
      <dgm:prSet presAssocID="{24E991DC-696F-475B-9CBA-C1E680AF657F}" presName="spNode" presStyleCnt="0"/>
      <dgm:spPr/>
    </dgm:pt>
    <dgm:pt modelId="{59A46632-A5B1-4FAC-97E5-7E419B79DE82}" type="pres">
      <dgm:prSet presAssocID="{024B629F-BCDA-43BB-8753-372CAB3BE9B2}" presName="sibTrans" presStyleLbl="sibTrans1D1" presStyleIdx="4" presStyleCnt="10"/>
      <dgm:spPr/>
    </dgm:pt>
    <dgm:pt modelId="{F6179664-DB6D-4830-AA21-00FEC118F284}" type="pres">
      <dgm:prSet presAssocID="{FE48D595-133A-4776-90C7-F4C2A57AF151}" presName="node" presStyleLbl="node1" presStyleIdx="5" presStyleCnt="10" custScaleX="80336" custScaleY="81657">
        <dgm:presLayoutVars>
          <dgm:bulletEnabled val="1"/>
        </dgm:presLayoutVars>
      </dgm:prSet>
      <dgm:spPr>
        <a:prstGeom prst="rect">
          <a:avLst/>
        </a:prstGeom>
      </dgm:spPr>
    </dgm:pt>
    <dgm:pt modelId="{49B874BC-0B99-484E-8823-80EDC7A9D2A3}" type="pres">
      <dgm:prSet presAssocID="{FE48D595-133A-4776-90C7-F4C2A57AF151}" presName="spNode" presStyleCnt="0"/>
      <dgm:spPr/>
    </dgm:pt>
    <dgm:pt modelId="{F7A42D6C-7DE8-489A-8D67-137E300DDAE8}" type="pres">
      <dgm:prSet presAssocID="{263C0F99-926C-403B-97C4-3BE8DD6E58BA}" presName="sibTrans" presStyleLbl="sibTrans1D1" presStyleIdx="5" presStyleCnt="10"/>
      <dgm:spPr/>
    </dgm:pt>
    <dgm:pt modelId="{1C8294A5-9F04-4E33-A60E-B8E7319403E6}" type="pres">
      <dgm:prSet presAssocID="{362A9C0F-F11F-4268-B105-005EE43DEF54}" presName="node" presStyleLbl="node1" presStyleIdx="6" presStyleCnt="10" custScaleX="80336" custScaleY="81657">
        <dgm:presLayoutVars>
          <dgm:bulletEnabled val="1"/>
        </dgm:presLayoutVars>
      </dgm:prSet>
      <dgm:spPr>
        <a:prstGeom prst="rect">
          <a:avLst/>
        </a:prstGeom>
      </dgm:spPr>
    </dgm:pt>
    <dgm:pt modelId="{254D675E-DA13-4FE1-93C6-A646BC9007DD}" type="pres">
      <dgm:prSet presAssocID="{362A9C0F-F11F-4268-B105-005EE43DEF54}" presName="spNode" presStyleCnt="0"/>
      <dgm:spPr/>
    </dgm:pt>
    <dgm:pt modelId="{2D475742-4D9B-4204-8278-3C5AA56FD07B}" type="pres">
      <dgm:prSet presAssocID="{73F25698-1746-49C0-9648-DABDB74EC8D8}" presName="sibTrans" presStyleLbl="sibTrans1D1" presStyleIdx="6" presStyleCnt="10"/>
      <dgm:spPr/>
    </dgm:pt>
    <dgm:pt modelId="{3716EE8B-72EA-4CD0-B19A-599F713E2F8B}" type="pres">
      <dgm:prSet presAssocID="{8437F18C-D8D2-4E43-A40E-EDADD85A0473}" presName="node" presStyleLbl="node1" presStyleIdx="7" presStyleCnt="10" custScaleX="80336" custScaleY="81657">
        <dgm:presLayoutVars>
          <dgm:bulletEnabled val="1"/>
        </dgm:presLayoutVars>
      </dgm:prSet>
      <dgm:spPr>
        <a:prstGeom prst="rect">
          <a:avLst/>
        </a:prstGeom>
      </dgm:spPr>
    </dgm:pt>
    <dgm:pt modelId="{01A1F55E-21F6-40B1-8F86-44F43AA8B1A4}" type="pres">
      <dgm:prSet presAssocID="{8437F18C-D8D2-4E43-A40E-EDADD85A0473}" presName="spNode" presStyleCnt="0"/>
      <dgm:spPr/>
    </dgm:pt>
    <dgm:pt modelId="{E98DBE6F-3676-4734-B7AC-B82A0B1E1530}" type="pres">
      <dgm:prSet presAssocID="{5A2DDF57-EF58-4362-8E11-AB656D20E89D}" presName="sibTrans" presStyleLbl="sibTrans1D1" presStyleIdx="7" presStyleCnt="10"/>
      <dgm:spPr/>
    </dgm:pt>
    <dgm:pt modelId="{D45826B3-D8AC-403D-99B5-87C435FAFB34}" type="pres">
      <dgm:prSet presAssocID="{16F93960-4DAC-4E30-9838-FE3B91724CE9}" presName="node" presStyleLbl="node1" presStyleIdx="8" presStyleCnt="10" custScaleX="80336" custScaleY="81657">
        <dgm:presLayoutVars>
          <dgm:bulletEnabled val="1"/>
        </dgm:presLayoutVars>
      </dgm:prSet>
      <dgm:spPr>
        <a:prstGeom prst="rect">
          <a:avLst/>
        </a:prstGeom>
      </dgm:spPr>
    </dgm:pt>
    <dgm:pt modelId="{32665907-3E70-47A7-8F1E-AB79D7704B1F}" type="pres">
      <dgm:prSet presAssocID="{16F93960-4DAC-4E30-9838-FE3B91724CE9}" presName="spNode" presStyleCnt="0"/>
      <dgm:spPr/>
    </dgm:pt>
    <dgm:pt modelId="{568018CE-694D-484B-B5AD-8CE2C58CB284}" type="pres">
      <dgm:prSet presAssocID="{9E831857-F774-4396-AB22-B1817491ED08}" presName="sibTrans" presStyleLbl="sibTrans1D1" presStyleIdx="8" presStyleCnt="10"/>
      <dgm:spPr/>
    </dgm:pt>
    <dgm:pt modelId="{ED1F5358-6AA3-4E8F-907C-AC98865A95F7}" type="pres">
      <dgm:prSet presAssocID="{50612E42-D822-4543-9BBC-89C82AC2CD35}" presName="node" presStyleLbl="node1" presStyleIdx="9" presStyleCnt="10" custScaleX="80336" custScaleY="81657">
        <dgm:presLayoutVars>
          <dgm:bulletEnabled val="1"/>
        </dgm:presLayoutVars>
      </dgm:prSet>
      <dgm:spPr>
        <a:prstGeom prst="rect">
          <a:avLst/>
        </a:prstGeom>
      </dgm:spPr>
    </dgm:pt>
    <dgm:pt modelId="{7669DB5E-ED8E-4A3F-905F-C986512730A8}" type="pres">
      <dgm:prSet presAssocID="{50612E42-D822-4543-9BBC-89C82AC2CD35}" presName="spNode" presStyleCnt="0"/>
      <dgm:spPr/>
    </dgm:pt>
    <dgm:pt modelId="{8CA0A993-4F86-4669-8237-B5CACCF2F1FC}" type="pres">
      <dgm:prSet presAssocID="{394E309B-E402-4491-9270-105CBFA77084}" presName="sibTrans" presStyleLbl="sibTrans1D1" presStyleIdx="9" presStyleCnt="10"/>
      <dgm:spPr/>
    </dgm:pt>
  </dgm:ptLst>
  <dgm:cxnLst>
    <dgm:cxn modelId="{DF8D4E0B-915A-47AB-9444-26057DCE1CBA}" type="presOf" srcId="{EFCF48B6-DF68-4275-87BB-E47E5CEA3F16}" destId="{789D6A88-5C69-43C2-9EC5-3C9C14CD22BC}" srcOrd="0" destOrd="0" presId="urn:microsoft.com/office/officeart/2005/8/layout/cycle6"/>
    <dgm:cxn modelId="{7CF8E813-30A5-42B9-B285-0C3EA4B8269F}" type="presOf" srcId="{362A9C0F-F11F-4268-B105-005EE43DEF54}" destId="{1C8294A5-9F04-4E33-A60E-B8E7319403E6}" srcOrd="0" destOrd="0" presId="urn:microsoft.com/office/officeart/2005/8/layout/cycle6"/>
    <dgm:cxn modelId="{D3D30418-DC51-4319-AF23-02563C78E7A4}" type="presOf" srcId="{E9F883B8-7DB4-4FDD-96FE-15DCF71B2760}" destId="{F40E9FFA-BE27-435E-84C2-5C7A3D7CF608}" srcOrd="0" destOrd="0" presId="urn:microsoft.com/office/officeart/2005/8/layout/cycle6"/>
    <dgm:cxn modelId="{3EAB3918-047B-41EF-BC73-8215B377BB29}" type="presOf" srcId="{50612E42-D822-4543-9BBC-89C82AC2CD35}" destId="{ED1F5358-6AA3-4E8F-907C-AC98865A95F7}" srcOrd="0" destOrd="0" presId="urn:microsoft.com/office/officeart/2005/8/layout/cycle6"/>
    <dgm:cxn modelId="{EC78C719-9DEB-499D-869D-3CBAE5F777EC}" type="presOf" srcId="{1299ED51-E89B-4C2E-A7B2-6F903CE1E747}" destId="{FCF835F6-EDC4-448F-8D28-60DF35A75E46}" srcOrd="0" destOrd="0" presId="urn:microsoft.com/office/officeart/2005/8/layout/cycle6"/>
    <dgm:cxn modelId="{FF2BF522-CBD7-4CFB-A47C-2B319B7133F6}" srcId="{C5B2CB79-117B-408D-94D0-A59B51B362C6}" destId="{B06EB18F-36BA-4627-BA26-CCF0586C4A74}" srcOrd="0" destOrd="0" parTransId="{DED6AF0A-9A04-4ED9-872B-8212385BDBD8}" sibTransId="{F2B56AF8-7647-4FC2-8D01-40A75CFC6497}"/>
    <dgm:cxn modelId="{AA565629-FD43-4A45-A0A5-5E6840846AD0}" type="presOf" srcId="{859C5616-21F7-4624-B2DD-7224EA4E34A3}" destId="{05244729-8F86-4C6C-A4BA-22C363FD2B3A}" srcOrd="0" destOrd="0" presId="urn:microsoft.com/office/officeart/2005/8/layout/cycle6"/>
    <dgm:cxn modelId="{7AB3F130-4F9B-4D60-9012-D778D6472B9C}" type="presOf" srcId="{09D0AE77-7319-49A7-9182-8B093B287346}" destId="{89B6D37C-0F49-4AC3-B7B9-F3974B80EB77}" srcOrd="0" destOrd="0" presId="urn:microsoft.com/office/officeart/2005/8/layout/cycle6"/>
    <dgm:cxn modelId="{6558003C-25F4-4E87-A011-2C386D5CB6D1}" type="presOf" srcId="{E52FBE10-9418-4F36-AB04-2993551957DE}" destId="{C470C674-D1BF-4B55-B167-06D9E74E2994}" srcOrd="0" destOrd="0" presId="urn:microsoft.com/office/officeart/2005/8/layout/cycle6"/>
    <dgm:cxn modelId="{42F7743D-02B9-4956-B951-B113A2EB7E86}" srcId="{C5B2CB79-117B-408D-94D0-A59B51B362C6}" destId="{50612E42-D822-4543-9BBC-89C82AC2CD35}" srcOrd="9" destOrd="0" parTransId="{170BECE5-6136-422F-B01E-2EC062D75C21}" sibTransId="{394E309B-E402-4491-9270-105CBFA77084}"/>
    <dgm:cxn modelId="{8A55E85C-53E4-408E-B52F-7D6E7DD54B94}" type="presOf" srcId="{9E831857-F774-4396-AB22-B1817491ED08}" destId="{568018CE-694D-484B-B5AD-8CE2C58CB284}" srcOrd="0" destOrd="0" presId="urn:microsoft.com/office/officeart/2005/8/layout/cycle6"/>
    <dgm:cxn modelId="{C5120760-373B-464A-81AA-BDEB3511B81E}" srcId="{C5B2CB79-117B-408D-94D0-A59B51B362C6}" destId="{FE48D595-133A-4776-90C7-F4C2A57AF151}" srcOrd="5" destOrd="0" parTransId="{5AA31F27-3A08-4A87-B488-51E52AEF13C0}" sibTransId="{263C0F99-926C-403B-97C4-3BE8DD6E58BA}"/>
    <dgm:cxn modelId="{60E1E34E-111E-4AA2-BF7D-2FCEE838F6EB}" type="presOf" srcId="{16F93960-4DAC-4E30-9838-FE3B91724CE9}" destId="{D45826B3-D8AC-403D-99B5-87C435FAFB34}" srcOrd="0" destOrd="0" presId="urn:microsoft.com/office/officeart/2005/8/layout/cycle6"/>
    <dgm:cxn modelId="{FA7F1B4F-957C-408D-B09B-266C2E99D5D4}" type="presOf" srcId="{024B629F-BCDA-43BB-8753-372CAB3BE9B2}" destId="{59A46632-A5B1-4FAC-97E5-7E419B79DE82}" srcOrd="0" destOrd="0" presId="urn:microsoft.com/office/officeart/2005/8/layout/cycle6"/>
    <dgm:cxn modelId="{54892870-1144-401C-946E-02CBA6CD65AE}" type="presOf" srcId="{394E309B-E402-4491-9270-105CBFA77084}" destId="{8CA0A993-4F86-4669-8237-B5CACCF2F1FC}" srcOrd="0" destOrd="0" presId="urn:microsoft.com/office/officeart/2005/8/layout/cycle6"/>
    <dgm:cxn modelId="{E43DD879-D3E8-4A3E-A50F-E0A9DE0CDB9C}" srcId="{C5B2CB79-117B-408D-94D0-A59B51B362C6}" destId="{859C5616-21F7-4624-B2DD-7224EA4E34A3}" srcOrd="2" destOrd="0" parTransId="{726DF701-2FDD-42C1-8C26-3E7F07D9F32F}" sibTransId="{E9F883B8-7DB4-4FDD-96FE-15DCF71B2760}"/>
    <dgm:cxn modelId="{0A5CB47A-B5AE-43C5-AD50-EFE1FDC708B3}" srcId="{C5B2CB79-117B-408D-94D0-A59B51B362C6}" destId="{16F93960-4DAC-4E30-9838-FE3B91724CE9}" srcOrd="8" destOrd="0" parTransId="{C50D4BC8-6049-41B9-B09F-4B5F268C6047}" sibTransId="{9E831857-F774-4396-AB22-B1817491ED08}"/>
    <dgm:cxn modelId="{7EA2DC7D-76B6-4F1C-8862-AEEFCF26E9C5}" srcId="{C5B2CB79-117B-408D-94D0-A59B51B362C6}" destId="{E52FBE10-9418-4F36-AB04-2993551957DE}" srcOrd="1" destOrd="0" parTransId="{DBC770B1-B23C-4D93-AE28-93C9E5C7137F}" sibTransId="{1299ED51-E89B-4C2E-A7B2-6F903CE1E747}"/>
    <dgm:cxn modelId="{6E5F688C-780C-4586-9430-3C6B8E04BA41}" srcId="{C5B2CB79-117B-408D-94D0-A59B51B362C6}" destId="{24E991DC-696F-475B-9CBA-C1E680AF657F}" srcOrd="4" destOrd="0" parTransId="{12DCCC61-ED36-4B7B-A7F3-30F1FF8B2E87}" sibTransId="{024B629F-BCDA-43BB-8753-372CAB3BE9B2}"/>
    <dgm:cxn modelId="{F63D468F-BB4A-4229-946B-CFB61ECE0BA4}" srcId="{C5B2CB79-117B-408D-94D0-A59B51B362C6}" destId="{362A9C0F-F11F-4268-B105-005EE43DEF54}" srcOrd="6" destOrd="0" parTransId="{DD29DA9C-B78A-4F11-8162-977F5296F5D4}" sibTransId="{73F25698-1746-49C0-9648-DABDB74EC8D8}"/>
    <dgm:cxn modelId="{5C5F0F95-DD0F-485C-9A05-CC13FC1E5252}" type="presOf" srcId="{5A2DDF57-EF58-4362-8E11-AB656D20E89D}" destId="{E98DBE6F-3676-4734-B7AC-B82A0B1E1530}" srcOrd="0" destOrd="0" presId="urn:microsoft.com/office/officeart/2005/8/layout/cycle6"/>
    <dgm:cxn modelId="{2CD926A4-24F5-4852-BACB-ED850DBF53E5}" type="presOf" srcId="{24E991DC-696F-475B-9CBA-C1E680AF657F}" destId="{9A97C6F1-A71B-472A-B695-6E974962BB31}" srcOrd="0" destOrd="0" presId="urn:microsoft.com/office/officeart/2005/8/layout/cycle6"/>
    <dgm:cxn modelId="{30FB60A5-804B-4289-BC34-432D49A83720}" type="presOf" srcId="{FE48D595-133A-4776-90C7-F4C2A57AF151}" destId="{F6179664-DB6D-4830-AA21-00FEC118F284}" srcOrd="0" destOrd="0" presId="urn:microsoft.com/office/officeart/2005/8/layout/cycle6"/>
    <dgm:cxn modelId="{652BA7B5-252C-4588-89EE-CECA3AED4417}" type="presOf" srcId="{8437F18C-D8D2-4E43-A40E-EDADD85A0473}" destId="{3716EE8B-72EA-4CD0-B19A-599F713E2F8B}" srcOrd="0" destOrd="0" presId="urn:microsoft.com/office/officeart/2005/8/layout/cycle6"/>
    <dgm:cxn modelId="{372891C4-B9F0-461B-AEED-7B8502EE4347}" type="presOf" srcId="{B06EB18F-36BA-4627-BA26-CCF0586C4A74}" destId="{8FC8B6E9-55E2-40DF-AB66-7C7733402D9C}" srcOrd="0" destOrd="0" presId="urn:microsoft.com/office/officeart/2005/8/layout/cycle6"/>
    <dgm:cxn modelId="{AF910DC7-A6C1-49A4-A937-D76EDE379264}" srcId="{C5B2CB79-117B-408D-94D0-A59B51B362C6}" destId="{09D0AE77-7319-49A7-9182-8B093B287346}" srcOrd="3" destOrd="0" parTransId="{A2D8829C-FBDB-4477-AEAB-30E91219B526}" sibTransId="{EFCF48B6-DF68-4275-87BB-E47E5CEA3F16}"/>
    <dgm:cxn modelId="{35C625CF-DF1C-45CE-95FE-9C0F26A4B07E}" type="presOf" srcId="{263C0F99-926C-403B-97C4-3BE8DD6E58BA}" destId="{F7A42D6C-7DE8-489A-8D67-137E300DDAE8}" srcOrd="0" destOrd="0" presId="urn:microsoft.com/office/officeart/2005/8/layout/cycle6"/>
    <dgm:cxn modelId="{612179EA-B698-43FE-863A-A0D90D7C999C}" type="presOf" srcId="{73F25698-1746-49C0-9648-DABDB74EC8D8}" destId="{2D475742-4D9B-4204-8278-3C5AA56FD07B}" srcOrd="0" destOrd="0" presId="urn:microsoft.com/office/officeart/2005/8/layout/cycle6"/>
    <dgm:cxn modelId="{B6EDA1F3-B7B1-4C08-AED5-BC675538EAD7}" type="presOf" srcId="{F2B56AF8-7647-4FC2-8D01-40A75CFC6497}" destId="{18048E85-3ADF-4B79-9624-D064E6DCA554}" srcOrd="0" destOrd="0" presId="urn:microsoft.com/office/officeart/2005/8/layout/cycle6"/>
    <dgm:cxn modelId="{91A7FCF4-10D7-4163-AF21-C4F30E0EB346}" srcId="{C5B2CB79-117B-408D-94D0-A59B51B362C6}" destId="{8437F18C-D8D2-4E43-A40E-EDADD85A0473}" srcOrd="7" destOrd="0" parTransId="{0BE7FB49-AFD4-4284-9F25-2F3CD887B30B}" sibTransId="{5A2DDF57-EF58-4362-8E11-AB656D20E89D}"/>
    <dgm:cxn modelId="{FDF12BF8-459F-4400-91C0-6812FEBE49B2}" type="presOf" srcId="{C5B2CB79-117B-408D-94D0-A59B51B362C6}" destId="{DB950FCD-54F6-461A-AD90-CE835C287DEF}" srcOrd="0" destOrd="0" presId="urn:microsoft.com/office/officeart/2005/8/layout/cycle6"/>
    <dgm:cxn modelId="{1F0EC6B7-063A-47CB-9732-47574BD593AD}" type="presParOf" srcId="{DB950FCD-54F6-461A-AD90-CE835C287DEF}" destId="{8FC8B6E9-55E2-40DF-AB66-7C7733402D9C}" srcOrd="0" destOrd="0" presId="urn:microsoft.com/office/officeart/2005/8/layout/cycle6"/>
    <dgm:cxn modelId="{C3267F42-C07D-46FD-A370-7D6D057ADAAA}" type="presParOf" srcId="{DB950FCD-54F6-461A-AD90-CE835C287DEF}" destId="{C32DDB4B-7C00-4B9F-BEAC-3F9650451B2F}" srcOrd="1" destOrd="0" presId="urn:microsoft.com/office/officeart/2005/8/layout/cycle6"/>
    <dgm:cxn modelId="{980C0015-6454-4F5C-BAF3-1C73D2A173A4}" type="presParOf" srcId="{DB950FCD-54F6-461A-AD90-CE835C287DEF}" destId="{18048E85-3ADF-4B79-9624-D064E6DCA554}" srcOrd="2" destOrd="0" presId="urn:microsoft.com/office/officeart/2005/8/layout/cycle6"/>
    <dgm:cxn modelId="{66384F91-31C2-45D6-BE97-0C84813D2776}" type="presParOf" srcId="{DB950FCD-54F6-461A-AD90-CE835C287DEF}" destId="{C470C674-D1BF-4B55-B167-06D9E74E2994}" srcOrd="3" destOrd="0" presId="urn:microsoft.com/office/officeart/2005/8/layout/cycle6"/>
    <dgm:cxn modelId="{BD79AF97-B0B4-4F52-9AEC-FAFCAD1A4D88}" type="presParOf" srcId="{DB950FCD-54F6-461A-AD90-CE835C287DEF}" destId="{6A64FDBF-489D-4C1F-8AAF-5DD1562EDC2B}" srcOrd="4" destOrd="0" presId="urn:microsoft.com/office/officeart/2005/8/layout/cycle6"/>
    <dgm:cxn modelId="{72EFE55B-9377-4792-9FAC-65DDBAFAA5D1}" type="presParOf" srcId="{DB950FCD-54F6-461A-AD90-CE835C287DEF}" destId="{FCF835F6-EDC4-448F-8D28-60DF35A75E46}" srcOrd="5" destOrd="0" presId="urn:microsoft.com/office/officeart/2005/8/layout/cycle6"/>
    <dgm:cxn modelId="{3883378D-91EB-4100-B46E-041C38E40CC2}" type="presParOf" srcId="{DB950FCD-54F6-461A-AD90-CE835C287DEF}" destId="{05244729-8F86-4C6C-A4BA-22C363FD2B3A}" srcOrd="6" destOrd="0" presId="urn:microsoft.com/office/officeart/2005/8/layout/cycle6"/>
    <dgm:cxn modelId="{4D2D3BB3-F55B-4362-BB7E-050A6582DEEE}" type="presParOf" srcId="{DB950FCD-54F6-461A-AD90-CE835C287DEF}" destId="{46875B9A-83A9-4B17-8AE9-94B1CF3CF4CF}" srcOrd="7" destOrd="0" presId="urn:microsoft.com/office/officeart/2005/8/layout/cycle6"/>
    <dgm:cxn modelId="{B8D4F1A2-FBA9-43C7-B7B5-9C79BCB2E1AA}" type="presParOf" srcId="{DB950FCD-54F6-461A-AD90-CE835C287DEF}" destId="{F40E9FFA-BE27-435E-84C2-5C7A3D7CF608}" srcOrd="8" destOrd="0" presId="urn:microsoft.com/office/officeart/2005/8/layout/cycle6"/>
    <dgm:cxn modelId="{E53A4130-0222-4968-B938-89D474700E69}" type="presParOf" srcId="{DB950FCD-54F6-461A-AD90-CE835C287DEF}" destId="{89B6D37C-0F49-4AC3-B7B9-F3974B80EB77}" srcOrd="9" destOrd="0" presId="urn:microsoft.com/office/officeart/2005/8/layout/cycle6"/>
    <dgm:cxn modelId="{75E5C3F9-CC03-43CC-B299-AD6BE86967EE}" type="presParOf" srcId="{DB950FCD-54F6-461A-AD90-CE835C287DEF}" destId="{983771CE-4C0B-4B16-9E37-32FD40333DA9}" srcOrd="10" destOrd="0" presId="urn:microsoft.com/office/officeart/2005/8/layout/cycle6"/>
    <dgm:cxn modelId="{BC999555-C993-4DA1-B568-A241CF3FEF76}" type="presParOf" srcId="{DB950FCD-54F6-461A-AD90-CE835C287DEF}" destId="{789D6A88-5C69-43C2-9EC5-3C9C14CD22BC}" srcOrd="11" destOrd="0" presId="urn:microsoft.com/office/officeart/2005/8/layout/cycle6"/>
    <dgm:cxn modelId="{D570AFD4-D7F5-4E92-B24F-234587563758}" type="presParOf" srcId="{DB950FCD-54F6-461A-AD90-CE835C287DEF}" destId="{9A97C6F1-A71B-472A-B695-6E974962BB31}" srcOrd="12" destOrd="0" presId="urn:microsoft.com/office/officeart/2005/8/layout/cycle6"/>
    <dgm:cxn modelId="{58F60A44-DFFF-4780-8810-4E96AA190706}" type="presParOf" srcId="{DB950FCD-54F6-461A-AD90-CE835C287DEF}" destId="{C5210565-EC9E-4164-B2DD-9F165E6D32B0}" srcOrd="13" destOrd="0" presId="urn:microsoft.com/office/officeart/2005/8/layout/cycle6"/>
    <dgm:cxn modelId="{7E559B60-8A63-4393-9DD7-B9C43F026DEA}" type="presParOf" srcId="{DB950FCD-54F6-461A-AD90-CE835C287DEF}" destId="{59A46632-A5B1-4FAC-97E5-7E419B79DE82}" srcOrd="14" destOrd="0" presId="urn:microsoft.com/office/officeart/2005/8/layout/cycle6"/>
    <dgm:cxn modelId="{FF321B36-D884-488D-AA23-ABAF6D109419}" type="presParOf" srcId="{DB950FCD-54F6-461A-AD90-CE835C287DEF}" destId="{F6179664-DB6D-4830-AA21-00FEC118F284}" srcOrd="15" destOrd="0" presId="urn:microsoft.com/office/officeart/2005/8/layout/cycle6"/>
    <dgm:cxn modelId="{B59C4619-DB69-4919-AFF9-0ECD101E00A1}" type="presParOf" srcId="{DB950FCD-54F6-461A-AD90-CE835C287DEF}" destId="{49B874BC-0B99-484E-8823-80EDC7A9D2A3}" srcOrd="16" destOrd="0" presId="urn:microsoft.com/office/officeart/2005/8/layout/cycle6"/>
    <dgm:cxn modelId="{2EF3EA51-B125-4F20-BBED-7BB201B65BF5}" type="presParOf" srcId="{DB950FCD-54F6-461A-AD90-CE835C287DEF}" destId="{F7A42D6C-7DE8-489A-8D67-137E300DDAE8}" srcOrd="17" destOrd="0" presId="urn:microsoft.com/office/officeart/2005/8/layout/cycle6"/>
    <dgm:cxn modelId="{205EFA8B-A5A0-4422-BBB7-394FBCCD7AAF}" type="presParOf" srcId="{DB950FCD-54F6-461A-AD90-CE835C287DEF}" destId="{1C8294A5-9F04-4E33-A60E-B8E7319403E6}" srcOrd="18" destOrd="0" presId="urn:microsoft.com/office/officeart/2005/8/layout/cycle6"/>
    <dgm:cxn modelId="{DFF8939C-18E0-4A24-978A-061B0E2823CC}" type="presParOf" srcId="{DB950FCD-54F6-461A-AD90-CE835C287DEF}" destId="{254D675E-DA13-4FE1-93C6-A646BC9007DD}" srcOrd="19" destOrd="0" presId="urn:microsoft.com/office/officeart/2005/8/layout/cycle6"/>
    <dgm:cxn modelId="{D0691287-5339-46DD-852C-E932DDF7FB79}" type="presParOf" srcId="{DB950FCD-54F6-461A-AD90-CE835C287DEF}" destId="{2D475742-4D9B-4204-8278-3C5AA56FD07B}" srcOrd="20" destOrd="0" presId="urn:microsoft.com/office/officeart/2005/8/layout/cycle6"/>
    <dgm:cxn modelId="{D3A2C9FF-FB72-4A74-BA8D-694C53EF6BC7}" type="presParOf" srcId="{DB950FCD-54F6-461A-AD90-CE835C287DEF}" destId="{3716EE8B-72EA-4CD0-B19A-599F713E2F8B}" srcOrd="21" destOrd="0" presId="urn:microsoft.com/office/officeart/2005/8/layout/cycle6"/>
    <dgm:cxn modelId="{96426C87-60E1-4003-ACB0-512340E0093D}" type="presParOf" srcId="{DB950FCD-54F6-461A-AD90-CE835C287DEF}" destId="{01A1F55E-21F6-40B1-8F86-44F43AA8B1A4}" srcOrd="22" destOrd="0" presId="urn:microsoft.com/office/officeart/2005/8/layout/cycle6"/>
    <dgm:cxn modelId="{41C51F74-99F2-4D0A-9998-DF7280D16633}" type="presParOf" srcId="{DB950FCD-54F6-461A-AD90-CE835C287DEF}" destId="{E98DBE6F-3676-4734-B7AC-B82A0B1E1530}" srcOrd="23" destOrd="0" presId="urn:microsoft.com/office/officeart/2005/8/layout/cycle6"/>
    <dgm:cxn modelId="{FAA79CB3-BF0E-417D-8212-E3211624E575}" type="presParOf" srcId="{DB950FCD-54F6-461A-AD90-CE835C287DEF}" destId="{D45826B3-D8AC-403D-99B5-87C435FAFB34}" srcOrd="24" destOrd="0" presId="urn:microsoft.com/office/officeart/2005/8/layout/cycle6"/>
    <dgm:cxn modelId="{128DCBB0-B37D-480D-A0B8-89424E98A81A}" type="presParOf" srcId="{DB950FCD-54F6-461A-AD90-CE835C287DEF}" destId="{32665907-3E70-47A7-8F1E-AB79D7704B1F}" srcOrd="25" destOrd="0" presId="urn:microsoft.com/office/officeart/2005/8/layout/cycle6"/>
    <dgm:cxn modelId="{FAD1466E-A782-481C-9247-28E8C76B4A00}" type="presParOf" srcId="{DB950FCD-54F6-461A-AD90-CE835C287DEF}" destId="{568018CE-694D-484B-B5AD-8CE2C58CB284}" srcOrd="26" destOrd="0" presId="urn:microsoft.com/office/officeart/2005/8/layout/cycle6"/>
    <dgm:cxn modelId="{12786EEC-24F9-47D8-8291-E33A971402CA}" type="presParOf" srcId="{DB950FCD-54F6-461A-AD90-CE835C287DEF}" destId="{ED1F5358-6AA3-4E8F-907C-AC98865A95F7}" srcOrd="27" destOrd="0" presId="urn:microsoft.com/office/officeart/2005/8/layout/cycle6"/>
    <dgm:cxn modelId="{A34EE795-3507-432B-AF0E-560BADF02905}" type="presParOf" srcId="{DB950FCD-54F6-461A-AD90-CE835C287DEF}" destId="{7669DB5E-ED8E-4A3F-905F-C986512730A8}" srcOrd="28" destOrd="0" presId="urn:microsoft.com/office/officeart/2005/8/layout/cycle6"/>
    <dgm:cxn modelId="{CBD8F5F3-CB6E-4FCA-B185-2D7152ECC403}" type="presParOf" srcId="{DB950FCD-54F6-461A-AD90-CE835C287DEF}" destId="{8CA0A993-4F86-4669-8237-B5CACCF2F1FC}" srcOrd="29" destOrd="0" presId="urn:microsoft.com/office/officeart/2005/8/layout/cycle6"/>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F0EB03F-8FA0-4E90-9BE1-2D45C7DE989F}" type="doc">
      <dgm:prSet loTypeId="urn:microsoft.com/office/officeart/2005/8/layout/pyramid3" loCatId="pyramid" qsTypeId="urn:microsoft.com/office/officeart/2005/8/quickstyle/simple1" qsCatId="simple" csTypeId="urn:microsoft.com/office/officeart/2005/8/colors/accent1_2" csCatId="accent1" phldr="1"/>
      <dgm:spPr/>
    </dgm:pt>
    <dgm:pt modelId="{B95B3175-2182-454E-9487-5905782C0C67}">
      <dgm:prSet phldrT="[Text]" custT="1"/>
      <dgm:spPr>
        <a:noFill/>
        <a:ln>
          <a:solidFill>
            <a:schemeClr val="accent1"/>
          </a:solidFill>
        </a:ln>
      </dgm:spPr>
      <dgm:t>
        <a:bodyPr/>
        <a:lstStyle/>
        <a:p>
          <a:pPr eaLnBrk="1"/>
          <a:r>
            <a:rPr lang="zh-CN" altLang="en-US" sz="1000" b="0" dirty="0">
              <a:latin typeface="+mn-lt"/>
              <a:ea typeface="+mn-ea"/>
            </a:rPr>
            <a:t>要点</a:t>
          </a:r>
          <a:r>
            <a:rPr lang="en-US" altLang="zh-CN" sz="1000" b="0" dirty="0">
              <a:latin typeface="+mn-lt"/>
              <a:ea typeface="+mn-ea"/>
            </a:rPr>
            <a:t>1</a:t>
          </a:r>
          <a:endParaRPr lang="en-US" sz="1000" b="0" dirty="0">
            <a:latin typeface="+mn-lt"/>
            <a:ea typeface="+mn-ea"/>
          </a:endParaRPr>
        </a:p>
      </dgm:t>
    </dgm:pt>
    <dgm:pt modelId="{CD3908E7-50A1-4E1B-B00D-AAF0CE54647F}" type="parTrans" cxnId="{BB546E43-910B-4144-ACCD-921B35FCF46F}">
      <dgm:prSet/>
      <dgm:spPr/>
      <dgm:t>
        <a:bodyPr/>
        <a:lstStyle/>
        <a:p>
          <a:endParaRPr lang="en-US"/>
        </a:p>
      </dgm:t>
    </dgm:pt>
    <dgm:pt modelId="{EA8F6248-7046-42FF-BE56-F6BFDFD25B7A}" type="sibTrans" cxnId="{BB546E43-910B-4144-ACCD-921B35FCF46F}">
      <dgm:prSet/>
      <dgm:spPr/>
      <dgm:t>
        <a:bodyPr/>
        <a:lstStyle/>
        <a:p>
          <a:endParaRPr lang="en-US"/>
        </a:p>
      </dgm:t>
    </dgm:pt>
    <dgm:pt modelId="{8F1FC1A6-A5E7-4EB1-80C7-938965480C4D}">
      <dgm:prSet phldrT="[Text]" custT="1"/>
      <dgm:spPr>
        <a:noFill/>
        <a:ln>
          <a:solidFill>
            <a:srgbClr val="0046FF"/>
          </a:solidFill>
        </a:ln>
      </dgm:spPr>
      <dgm:t>
        <a:bodyPr/>
        <a:lstStyle/>
        <a:p>
          <a:pPr eaLnBrk="1"/>
          <a:r>
            <a:rPr lang="zh-CN" altLang="en-US" sz="1000" b="0" dirty="0">
              <a:latin typeface="+mn-lt"/>
              <a:ea typeface="+mn-ea"/>
            </a:rPr>
            <a:t>要点</a:t>
          </a:r>
          <a:r>
            <a:rPr lang="en-US" altLang="zh-CN" sz="1000" b="0" dirty="0">
              <a:latin typeface="+mn-lt"/>
              <a:ea typeface="+mn-ea"/>
            </a:rPr>
            <a:t>2</a:t>
          </a:r>
          <a:endParaRPr lang="en-US" sz="1000" b="0" dirty="0">
            <a:latin typeface="+mn-lt"/>
            <a:ea typeface="+mn-ea"/>
          </a:endParaRPr>
        </a:p>
      </dgm:t>
    </dgm:pt>
    <dgm:pt modelId="{5E1560A8-98AD-4C47-8146-90751A3325FF}" type="parTrans" cxnId="{80819DFC-EF7B-4005-B1DC-F4762AE5205B}">
      <dgm:prSet/>
      <dgm:spPr/>
      <dgm:t>
        <a:bodyPr/>
        <a:lstStyle/>
        <a:p>
          <a:endParaRPr lang="en-US"/>
        </a:p>
      </dgm:t>
    </dgm:pt>
    <dgm:pt modelId="{2D463E74-5C24-427C-B36F-E7F3C9C61C3D}" type="sibTrans" cxnId="{80819DFC-EF7B-4005-B1DC-F4762AE5205B}">
      <dgm:prSet/>
      <dgm:spPr/>
      <dgm:t>
        <a:bodyPr/>
        <a:lstStyle/>
        <a:p>
          <a:endParaRPr lang="en-US"/>
        </a:p>
      </dgm:t>
    </dgm:pt>
    <dgm:pt modelId="{3798679C-1BC8-4E12-AED8-E9D06208829F}">
      <dgm:prSet phldrT="[Text]" custT="1"/>
      <dgm:spPr>
        <a:noFill/>
        <a:ln>
          <a:solidFill>
            <a:srgbClr val="5FF9FF"/>
          </a:solidFill>
        </a:ln>
      </dgm:spPr>
      <dgm:t>
        <a:bodyPr/>
        <a:lstStyle/>
        <a:p>
          <a:pPr eaLnBrk="1"/>
          <a:r>
            <a:rPr lang="zh-CN" altLang="en-US" sz="1000" b="0" dirty="0">
              <a:latin typeface="+mn-lt"/>
              <a:ea typeface="+mn-ea"/>
            </a:rPr>
            <a:t>要点</a:t>
          </a:r>
          <a:r>
            <a:rPr lang="en-US" altLang="zh-CN" sz="1000" b="0" dirty="0">
              <a:latin typeface="+mn-lt"/>
              <a:ea typeface="+mn-ea"/>
            </a:rPr>
            <a:t>4</a:t>
          </a:r>
          <a:endParaRPr lang="en-US" sz="1000" b="0" dirty="0">
            <a:latin typeface="+mn-lt"/>
            <a:ea typeface="+mn-ea"/>
          </a:endParaRPr>
        </a:p>
      </dgm:t>
    </dgm:pt>
    <dgm:pt modelId="{05ABD5E0-3DF3-4D01-91B0-C08983A7C95B}" type="parTrans" cxnId="{9F58BA81-DC89-47A1-A9CE-01A22FD81EE6}">
      <dgm:prSet/>
      <dgm:spPr/>
      <dgm:t>
        <a:bodyPr/>
        <a:lstStyle/>
        <a:p>
          <a:endParaRPr lang="en-US"/>
        </a:p>
      </dgm:t>
    </dgm:pt>
    <dgm:pt modelId="{C7B31025-EF79-4D00-939C-9B25459E57E6}" type="sibTrans" cxnId="{9F58BA81-DC89-47A1-A9CE-01A22FD81EE6}">
      <dgm:prSet/>
      <dgm:spPr/>
      <dgm:t>
        <a:bodyPr/>
        <a:lstStyle/>
        <a:p>
          <a:endParaRPr lang="en-US"/>
        </a:p>
      </dgm:t>
    </dgm:pt>
    <dgm:pt modelId="{5FCF44FC-6390-41AB-BF06-1E8249C9310D}">
      <dgm:prSet phldrT="[Text]" custT="1"/>
      <dgm:spPr>
        <a:noFill/>
        <a:ln>
          <a:solidFill>
            <a:schemeClr val="accent2"/>
          </a:solidFill>
        </a:ln>
      </dgm:spPr>
      <dgm:t>
        <a:bodyPr/>
        <a:lstStyle/>
        <a:p>
          <a:pPr eaLnBrk="1"/>
          <a:r>
            <a:rPr lang="zh-CN" altLang="en-US" sz="1000" b="0" dirty="0">
              <a:latin typeface="+mn-lt"/>
              <a:ea typeface="+mn-ea"/>
            </a:rPr>
            <a:t>要点</a:t>
          </a:r>
          <a:r>
            <a:rPr lang="en-US" altLang="zh-CN" sz="1000" b="0" dirty="0">
              <a:latin typeface="+mn-lt"/>
              <a:ea typeface="+mn-ea"/>
            </a:rPr>
            <a:t>3</a:t>
          </a:r>
          <a:endParaRPr lang="en-US" sz="1000" b="0" dirty="0">
            <a:latin typeface="+mn-lt"/>
            <a:ea typeface="+mn-ea"/>
          </a:endParaRPr>
        </a:p>
      </dgm:t>
    </dgm:pt>
    <dgm:pt modelId="{075A0E31-AB5F-4440-9B46-6B78064521D1}" type="parTrans" cxnId="{16C41F0D-DC36-46ED-BD5F-D0CAC081B737}">
      <dgm:prSet/>
      <dgm:spPr/>
      <dgm:t>
        <a:bodyPr/>
        <a:lstStyle/>
        <a:p>
          <a:endParaRPr lang="en-US"/>
        </a:p>
      </dgm:t>
    </dgm:pt>
    <dgm:pt modelId="{CD9506AA-E7BC-4E68-98ED-FE2D441AB4CF}" type="sibTrans" cxnId="{16C41F0D-DC36-46ED-BD5F-D0CAC081B737}">
      <dgm:prSet/>
      <dgm:spPr/>
      <dgm:t>
        <a:bodyPr/>
        <a:lstStyle/>
        <a:p>
          <a:endParaRPr lang="en-US"/>
        </a:p>
      </dgm:t>
    </dgm:pt>
    <dgm:pt modelId="{CADA9108-DA68-48B1-90C4-B4E06F26B27C}">
      <dgm:prSet phldrT="[Text]" custT="1"/>
      <dgm:spPr>
        <a:solidFill>
          <a:schemeClr val="accent1">
            <a:alpha val="99000"/>
          </a:schemeClr>
        </a:solidFill>
        <a:ln>
          <a:solidFill>
            <a:schemeClr val="accent1"/>
          </a:solidFill>
        </a:ln>
      </dgm:spPr>
      <dgm:t>
        <a:bodyPr/>
        <a:lstStyle/>
        <a:p>
          <a:pPr eaLnBrk="1"/>
          <a:r>
            <a:rPr lang="zh-CN" altLang="en-US" sz="1000" b="0" dirty="0">
              <a:solidFill>
                <a:schemeClr val="bg2"/>
              </a:solidFill>
              <a:latin typeface="+mn-lt"/>
              <a:ea typeface="+mn-ea"/>
            </a:rPr>
            <a:t>要点</a:t>
          </a:r>
          <a:r>
            <a:rPr lang="en-US" altLang="zh-CN" sz="1000" b="0" dirty="0">
              <a:solidFill>
                <a:schemeClr val="bg2"/>
              </a:solidFill>
              <a:latin typeface="+mn-lt"/>
              <a:ea typeface="+mn-ea"/>
            </a:rPr>
            <a:t>5</a:t>
          </a:r>
          <a:endParaRPr lang="en-US" sz="1000" b="0" dirty="0">
            <a:solidFill>
              <a:schemeClr val="bg2"/>
            </a:solidFill>
            <a:latin typeface="+mn-lt"/>
            <a:ea typeface="+mn-ea"/>
          </a:endParaRPr>
        </a:p>
      </dgm:t>
    </dgm:pt>
    <dgm:pt modelId="{378975AA-3AF8-492B-80CD-BB3BFC4C1D2E}" type="parTrans" cxnId="{6114ABF9-31D3-4F45-9050-8C02FD1227C2}">
      <dgm:prSet/>
      <dgm:spPr/>
      <dgm:t>
        <a:bodyPr/>
        <a:lstStyle/>
        <a:p>
          <a:endParaRPr lang="en-US"/>
        </a:p>
      </dgm:t>
    </dgm:pt>
    <dgm:pt modelId="{3F23220B-A438-4DCA-9124-09BB7B961F38}" type="sibTrans" cxnId="{6114ABF9-31D3-4F45-9050-8C02FD1227C2}">
      <dgm:prSet/>
      <dgm:spPr/>
      <dgm:t>
        <a:bodyPr/>
        <a:lstStyle/>
        <a:p>
          <a:endParaRPr lang="en-US"/>
        </a:p>
      </dgm:t>
    </dgm:pt>
    <dgm:pt modelId="{F3B09A13-62A7-4537-85D8-9C8BEE7E6518}" type="pres">
      <dgm:prSet presAssocID="{AF0EB03F-8FA0-4E90-9BE1-2D45C7DE989F}" presName="Name0" presStyleCnt="0">
        <dgm:presLayoutVars>
          <dgm:dir/>
          <dgm:animLvl val="lvl"/>
          <dgm:resizeHandles val="exact"/>
        </dgm:presLayoutVars>
      </dgm:prSet>
      <dgm:spPr/>
    </dgm:pt>
    <dgm:pt modelId="{1689C374-97C1-4BAB-8B10-A7C377411ACA}" type="pres">
      <dgm:prSet presAssocID="{B95B3175-2182-454E-9487-5905782C0C67}" presName="Name8" presStyleCnt="0"/>
      <dgm:spPr/>
    </dgm:pt>
    <dgm:pt modelId="{A333A9C2-D660-4D88-A0D2-68E68F92BDA3}" type="pres">
      <dgm:prSet presAssocID="{B95B3175-2182-454E-9487-5905782C0C67}" presName="level" presStyleLbl="node1" presStyleIdx="0" presStyleCnt="5">
        <dgm:presLayoutVars>
          <dgm:chMax val="1"/>
          <dgm:bulletEnabled val="1"/>
        </dgm:presLayoutVars>
      </dgm:prSet>
      <dgm:spPr/>
    </dgm:pt>
    <dgm:pt modelId="{3CCB7EAD-7E35-4EF7-BCD0-A28F2A92D5E4}" type="pres">
      <dgm:prSet presAssocID="{B95B3175-2182-454E-9487-5905782C0C67}" presName="levelTx" presStyleLbl="revTx" presStyleIdx="0" presStyleCnt="0">
        <dgm:presLayoutVars>
          <dgm:chMax val="1"/>
          <dgm:bulletEnabled val="1"/>
        </dgm:presLayoutVars>
      </dgm:prSet>
      <dgm:spPr/>
    </dgm:pt>
    <dgm:pt modelId="{C4820C20-9D36-4612-902F-CEABC1D4F7C8}" type="pres">
      <dgm:prSet presAssocID="{8F1FC1A6-A5E7-4EB1-80C7-938965480C4D}" presName="Name8" presStyleCnt="0"/>
      <dgm:spPr/>
    </dgm:pt>
    <dgm:pt modelId="{E64D5911-C055-4780-A124-2EC964666F62}" type="pres">
      <dgm:prSet presAssocID="{8F1FC1A6-A5E7-4EB1-80C7-938965480C4D}" presName="level" presStyleLbl="node1" presStyleIdx="1" presStyleCnt="5">
        <dgm:presLayoutVars>
          <dgm:chMax val="1"/>
          <dgm:bulletEnabled val="1"/>
        </dgm:presLayoutVars>
      </dgm:prSet>
      <dgm:spPr/>
    </dgm:pt>
    <dgm:pt modelId="{C039D620-023E-4999-85F6-B119C0295137}" type="pres">
      <dgm:prSet presAssocID="{8F1FC1A6-A5E7-4EB1-80C7-938965480C4D}" presName="levelTx" presStyleLbl="revTx" presStyleIdx="0" presStyleCnt="0">
        <dgm:presLayoutVars>
          <dgm:chMax val="1"/>
          <dgm:bulletEnabled val="1"/>
        </dgm:presLayoutVars>
      </dgm:prSet>
      <dgm:spPr/>
    </dgm:pt>
    <dgm:pt modelId="{DBCF184D-3953-4569-87C9-00E27B33A1D0}" type="pres">
      <dgm:prSet presAssocID="{5FCF44FC-6390-41AB-BF06-1E8249C9310D}" presName="Name8" presStyleCnt="0"/>
      <dgm:spPr/>
    </dgm:pt>
    <dgm:pt modelId="{53077FF9-6876-4110-9E03-B974EE4A6039}" type="pres">
      <dgm:prSet presAssocID="{5FCF44FC-6390-41AB-BF06-1E8249C9310D}" presName="level" presStyleLbl="node1" presStyleIdx="2" presStyleCnt="5">
        <dgm:presLayoutVars>
          <dgm:chMax val="1"/>
          <dgm:bulletEnabled val="1"/>
        </dgm:presLayoutVars>
      </dgm:prSet>
      <dgm:spPr/>
    </dgm:pt>
    <dgm:pt modelId="{6D3B77B9-4421-4F12-9895-11C2673D6002}" type="pres">
      <dgm:prSet presAssocID="{5FCF44FC-6390-41AB-BF06-1E8249C9310D}" presName="levelTx" presStyleLbl="revTx" presStyleIdx="0" presStyleCnt="0">
        <dgm:presLayoutVars>
          <dgm:chMax val="1"/>
          <dgm:bulletEnabled val="1"/>
        </dgm:presLayoutVars>
      </dgm:prSet>
      <dgm:spPr/>
    </dgm:pt>
    <dgm:pt modelId="{4841C6BA-9B52-488C-A8E0-25C0EC86565B}" type="pres">
      <dgm:prSet presAssocID="{3798679C-1BC8-4E12-AED8-E9D06208829F}" presName="Name8" presStyleCnt="0"/>
      <dgm:spPr/>
    </dgm:pt>
    <dgm:pt modelId="{217FE5F7-91D7-4C51-A51D-306650A6C51F}" type="pres">
      <dgm:prSet presAssocID="{3798679C-1BC8-4E12-AED8-E9D06208829F}" presName="level" presStyleLbl="node1" presStyleIdx="3" presStyleCnt="5">
        <dgm:presLayoutVars>
          <dgm:chMax val="1"/>
          <dgm:bulletEnabled val="1"/>
        </dgm:presLayoutVars>
      </dgm:prSet>
      <dgm:spPr/>
    </dgm:pt>
    <dgm:pt modelId="{06EFB117-B174-42A0-B7C1-4051C5EF85E3}" type="pres">
      <dgm:prSet presAssocID="{3798679C-1BC8-4E12-AED8-E9D06208829F}" presName="levelTx" presStyleLbl="revTx" presStyleIdx="0" presStyleCnt="0">
        <dgm:presLayoutVars>
          <dgm:chMax val="1"/>
          <dgm:bulletEnabled val="1"/>
        </dgm:presLayoutVars>
      </dgm:prSet>
      <dgm:spPr/>
    </dgm:pt>
    <dgm:pt modelId="{8A31C065-5418-42C5-963A-1576AB5B7ECF}" type="pres">
      <dgm:prSet presAssocID="{CADA9108-DA68-48B1-90C4-B4E06F26B27C}" presName="Name8" presStyleCnt="0"/>
      <dgm:spPr/>
    </dgm:pt>
    <dgm:pt modelId="{80DACBE6-9C5D-4BE8-91C0-8925F0F2E228}" type="pres">
      <dgm:prSet presAssocID="{CADA9108-DA68-48B1-90C4-B4E06F26B27C}" presName="level" presStyleLbl="node1" presStyleIdx="4" presStyleCnt="5">
        <dgm:presLayoutVars>
          <dgm:chMax val="1"/>
          <dgm:bulletEnabled val="1"/>
        </dgm:presLayoutVars>
      </dgm:prSet>
      <dgm:spPr/>
    </dgm:pt>
    <dgm:pt modelId="{A4E72D31-7A2E-4CA5-92D5-2AB01DE0B716}" type="pres">
      <dgm:prSet presAssocID="{CADA9108-DA68-48B1-90C4-B4E06F26B27C}" presName="levelTx" presStyleLbl="revTx" presStyleIdx="0" presStyleCnt="0">
        <dgm:presLayoutVars>
          <dgm:chMax val="1"/>
          <dgm:bulletEnabled val="1"/>
        </dgm:presLayoutVars>
      </dgm:prSet>
      <dgm:spPr/>
    </dgm:pt>
  </dgm:ptLst>
  <dgm:cxnLst>
    <dgm:cxn modelId="{5223CF08-81F1-4F2F-A9A9-9D2E3BAD5856}" type="presOf" srcId="{CADA9108-DA68-48B1-90C4-B4E06F26B27C}" destId="{80DACBE6-9C5D-4BE8-91C0-8925F0F2E228}" srcOrd="0" destOrd="0" presId="urn:microsoft.com/office/officeart/2005/8/layout/pyramid3"/>
    <dgm:cxn modelId="{16C41F0D-DC36-46ED-BD5F-D0CAC081B737}" srcId="{AF0EB03F-8FA0-4E90-9BE1-2D45C7DE989F}" destId="{5FCF44FC-6390-41AB-BF06-1E8249C9310D}" srcOrd="2" destOrd="0" parTransId="{075A0E31-AB5F-4440-9B46-6B78064521D1}" sibTransId="{CD9506AA-E7BC-4E68-98ED-FE2D441AB4CF}"/>
    <dgm:cxn modelId="{906CA918-CA0A-465F-9B55-61930AD8825A}" type="presOf" srcId="{3798679C-1BC8-4E12-AED8-E9D06208829F}" destId="{06EFB117-B174-42A0-B7C1-4051C5EF85E3}" srcOrd="1" destOrd="0" presId="urn:microsoft.com/office/officeart/2005/8/layout/pyramid3"/>
    <dgm:cxn modelId="{9D420D37-899E-43CA-AB78-D2EA5A41695F}" type="presOf" srcId="{5FCF44FC-6390-41AB-BF06-1E8249C9310D}" destId="{53077FF9-6876-4110-9E03-B974EE4A6039}" srcOrd="0" destOrd="0" presId="urn:microsoft.com/office/officeart/2005/8/layout/pyramid3"/>
    <dgm:cxn modelId="{BB546E43-910B-4144-ACCD-921B35FCF46F}" srcId="{AF0EB03F-8FA0-4E90-9BE1-2D45C7DE989F}" destId="{B95B3175-2182-454E-9487-5905782C0C67}" srcOrd="0" destOrd="0" parTransId="{CD3908E7-50A1-4E1B-B00D-AAF0CE54647F}" sibTransId="{EA8F6248-7046-42FF-BE56-F6BFDFD25B7A}"/>
    <dgm:cxn modelId="{17862569-3B45-4058-8E98-643F2E45E20B}" type="presOf" srcId="{AF0EB03F-8FA0-4E90-9BE1-2D45C7DE989F}" destId="{F3B09A13-62A7-4537-85D8-9C8BEE7E6518}" srcOrd="0" destOrd="0" presId="urn:microsoft.com/office/officeart/2005/8/layout/pyramid3"/>
    <dgm:cxn modelId="{A928456B-89E2-4ACB-97E8-85C5661F9103}" type="presOf" srcId="{5FCF44FC-6390-41AB-BF06-1E8249C9310D}" destId="{6D3B77B9-4421-4F12-9895-11C2673D6002}" srcOrd="1" destOrd="0" presId="urn:microsoft.com/office/officeart/2005/8/layout/pyramid3"/>
    <dgm:cxn modelId="{9F58BA81-DC89-47A1-A9CE-01A22FD81EE6}" srcId="{AF0EB03F-8FA0-4E90-9BE1-2D45C7DE989F}" destId="{3798679C-1BC8-4E12-AED8-E9D06208829F}" srcOrd="3" destOrd="0" parTransId="{05ABD5E0-3DF3-4D01-91B0-C08983A7C95B}" sibTransId="{C7B31025-EF79-4D00-939C-9B25459E57E6}"/>
    <dgm:cxn modelId="{C841098C-130A-49F0-BB07-DB57AD72F51A}" type="presOf" srcId="{3798679C-1BC8-4E12-AED8-E9D06208829F}" destId="{217FE5F7-91D7-4C51-A51D-306650A6C51F}" srcOrd="0" destOrd="0" presId="urn:microsoft.com/office/officeart/2005/8/layout/pyramid3"/>
    <dgm:cxn modelId="{A302AA95-CAFD-4727-811B-2B08E21D17B7}" type="presOf" srcId="{CADA9108-DA68-48B1-90C4-B4E06F26B27C}" destId="{A4E72D31-7A2E-4CA5-92D5-2AB01DE0B716}" srcOrd="1" destOrd="0" presId="urn:microsoft.com/office/officeart/2005/8/layout/pyramid3"/>
    <dgm:cxn modelId="{D96279B1-2052-475F-9DFA-AFAF08C2DD09}" type="presOf" srcId="{B95B3175-2182-454E-9487-5905782C0C67}" destId="{A333A9C2-D660-4D88-A0D2-68E68F92BDA3}" srcOrd="0" destOrd="0" presId="urn:microsoft.com/office/officeart/2005/8/layout/pyramid3"/>
    <dgm:cxn modelId="{CAFFC7B7-A019-4440-A20E-7AE72BB4F71C}" type="presOf" srcId="{B95B3175-2182-454E-9487-5905782C0C67}" destId="{3CCB7EAD-7E35-4EF7-BCD0-A28F2A92D5E4}" srcOrd="1" destOrd="0" presId="urn:microsoft.com/office/officeart/2005/8/layout/pyramid3"/>
    <dgm:cxn modelId="{A29783CA-2A48-4736-B950-C2FF8603D010}" type="presOf" srcId="{8F1FC1A6-A5E7-4EB1-80C7-938965480C4D}" destId="{E64D5911-C055-4780-A124-2EC964666F62}" srcOrd="0" destOrd="0" presId="urn:microsoft.com/office/officeart/2005/8/layout/pyramid3"/>
    <dgm:cxn modelId="{5F0C49F3-A28C-4790-86AC-A27C5293507A}" type="presOf" srcId="{8F1FC1A6-A5E7-4EB1-80C7-938965480C4D}" destId="{C039D620-023E-4999-85F6-B119C0295137}" srcOrd="1" destOrd="0" presId="urn:microsoft.com/office/officeart/2005/8/layout/pyramid3"/>
    <dgm:cxn modelId="{6114ABF9-31D3-4F45-9050-8C02FD1227C2}" srcId="{AF0EB03F-8FA0-4E90-9BE1-2D45C7DE989F}" destId="{CADA9108-DA68-48B1-90C4-B4E06F26B27C}" srcOrd="4" destOrd="0" parTransId="{378975AA-3AF8-492B-80CD-BB3BFC4C1D2E}" sibTransId="{3F23220B-A438-4DCA-9124-09BB7B961F38}"/>
    <dgm:cxn modelId="{80819DFC-EF7B-4005-B1DC-F4762AE5205B}" srcId="{AF0EB03F-8FA0-4E90-9BE1-2D45C7DE989F}" destId="{8F1FC1A6-A5E7-4EB1-80C7-938965480C4D}" srcOrd="1" destOrd="0" parTransId="{5E1560A8-98AD-4C47-8146-90751A3325FF}" sibTransId="{2D463E74-5C24-427C-B36F-E7F3C9C61C3D}"/>
    <dgm:cxn modelId="{9056031D-22F6-4B11-BA1E-BFC7A9D7974D}" type="presParOf" srcId="{F3B09A13-62A7-4537-85D8-9C8BEE7E6518}" destId="{1689C374-97C1-4BAB-8B10-A7C377411ACA}" srcOrd="0" destOrd="0" presId="urn:microsoft.com/office/officeart/2005/8/layout/pyramid3"/>
    <dgm:cxn modelId="{2CA28FDB-C306-47F7-B739-6D83E7797FF1}" type="presParOf" srcId="{1689C374-97C1-4BAB-8B10-A7C377411ACA}" destId="{A333A9C2-D660-4D88-A0D2-68E68F92BDA3}" srcOrd="0" destOrd="0" presId="urn:microsoft.com/office/officeart/2005/8/layout/pyramid3"/>
    <dgm:cxn modelId="{83F792C1-3289-4D94-908A-B165250B7D88}" type="presParOf" srcId="{1689C374-97C1-4BAB-8B10-A7C377411ACA}" destId="{3CCB7EAD-7E35-4EF7-BCD0-A28F2A92D5E4}" srcOrd="1" destOrd="0" presId="urn:microsoft.com/office/officeart/2005/8/layout/pyramid3"/>
    <dgm:cxn modelId="{CF006006-6CAC-4793-900B-FE309ACE4A65}" type="presParOf" srcId="{F3B09A13-62A7-4537-85D8-9C8BEE7E6518}" destId="{C4820C20-9D36-4612-902F-CEABC1D4F7C8}" srcOrd="1" destOrd="0" presId="urn:microsoft.com/office/officeart/2005/8/layout/pyramid3"/>
    <dgm:cxn modelId="{48FD25F3-F08E-4775-8CEE-EF263A502284}" type="presParOf" srcId="{C4820C20-9D36-4612-902F-CEABC1D4F7C8}" destId="{E64D5911-C055-4780-A124-2EC964666F62}" srcOrd="0" destOrd="0" presId="urn:microsoft.com/office/officeart/2005/8/layout/pyramid3"/>
    <dgm:cxn modelId="{26CDFCF7-13DC-46DB-ADBE-EDFA9009A770}" type="presParOf" srcId="{C4820C20-9D36-4612-902F-CEABC1D4F7C8}" destId="{C039D620-023E-4999-85F6-B119C0295137}" srcOrd="1" destOrd="0" presId="urn:microsoft.com/office/officeart/2005/8/layout/pyramid3"/>
    <dgm:cxn modelId="{30DDC6C6-AD5B-4944-AAD7-6D6E688A99CC}" type="presParOf" srcId="{F3B09A13-62A7-4537-85D8-9C8BEE7E6518}" destId="{DBCF184D-3953-4569-87C9-00E27B33A1D0}" srcOrd="2" destOrd="0" presId="urn:microsoft.com/office/officeart/2005/8/layout/pyramid3"/>
    <dgm:cxn modelId="{6878EE5F-5229-47D2-B8AF-5DD740B5A5A0}" type="presParOf" srcId="{DBCF184D-3953-4569-87C9-00E27B33A1D0}" destId="{53077FF9-6876-4110-9E03-B974EE4A6039}" srcOrd="0" destOrd="0" presId="urn:microsoft.com/office/officeart/2005/8/layout/pyramid3"/>
    <dgm:cxn modelId="{6DE95D5D-8F66-4D43-A037-86D126AB7C5E}" type="presParOf" srcId="{DBCF184D-3953-4569-87C9-00E27B33A1D0}" destId="{6D3B77B9-4421-4F12-9895-11C2673D6002}" srcOrd="1" destOrd="0" presId="urn:microsoft.com/office/officeart/2005/8/layout/pyramid3"/>
    <dgm:cxn modelId="{F466631B-E37D-4A0F-9E17-75BA1FCC8DD0}" type="presParOf" srcId="{F3B09A13-62A7-4537-85D8-9C8BEE7E6518}" destId="{4841C6BA-9B52-488C-A8E0-25C0EC86565B}" srcOrd="3" destOrd="0" presId="urn:microsoft.com/office/officeart/2005/8/layout/pyramid3"/>
    <dgm:cxn modelId="{6F114AB7-CE50-4A24-B558-203E81089616}" type="presParOf" srcId="{4841C6BA-9B52-488C-A8E0-25C0EC86565B}" destId="{217FE5F7-91D7-4C51-A51D-306650A6C51F}" srcOrd="0" destOrd="0" presId="urn:microsoft.com/office/officeart/2005/8/layout/pyramid3"/>
    <dgm:cxn modelId="{3B51F43D-F373-4AA7-B7D3-FA8F81AC7639}" type="presParOf" srcId="{4841C6BA-9B52-488C-A8E0-25C0EC86565B}" destId="{06EFB117-B174-42A0-B7C1-4051C5EF85E3}" srcOrd="1" destOrd="0" presId="urn:microsoft.com/office/officeart/2005/8/layout/pyramid3"/>
    <dgm:cxn modelId="{D18078B3-0F5B-4C3C-B72B-3CF5357CFCDB}" type="presParOf" srcId="{F3B09A13-62A7-4537-85D8-9C8BEE7E6518}" destId="{8A31C065-5418-42C5-963A-1576AB5B7ECF}" srcOrd="4" destOrd="0" presId="urn:microsoft.com/office/officeart/2005/8/layout/pyramid3"/>
    <dgm:cxn modelId="{68FF0F17-5AC5-4086-9441-83CD435C5D55}" type="presParOf" srcId="{8A31C065-5418-42C5-963A-1576AB5B7ECF}" destId="{80DACBE6-9C5D-4BE8-91C0-8925F0F2E228}" srcOrd="0" destOrd="0" presId="urn:microsoft.com/office/officeart/2005/8/layout/pyramid3"/>
    <dgm:cxn modelId="{DF242DBF-B06C-44C3-B52D-CDC77CAC3F66}" type="presParOf" srcId="{8A31C065-5418-42C5-963A-1576AB5B7ECF}" destId="{A4E72D31-7A2E-4CA5-92D5-2AB01DE0B716}" srcOrd="1" destOrd="0" presId="urn:microsoft.com/office/officeart/2005/8/layout/pyramid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8B6E9-55E2-40DF-AB66-7C7733402D9C}">
      <dsp:nvSpPr>
        <dsp:cNvPr id="0" name=""/>
        <dsp:cNvSpPr/>
      </dsp:nvSpPr>
      <dsp:spPr>
        <a:xfrm>
          <a:off x="3012301" y="44601"/>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要点一</a:t>
          </a:r>
          <a:endParaRPr lang="en-US" sz="1000" kern="1200" dirty="0">
            <a:solidFill>
              <a:schemeClr val="bg1"/>
            </a:solidFill>
            <a:latin typeface="Noto Sans SC Regular" panose="020B0500000000000000" pitchFamily="34" charset="-122"/>
            <a:ea typeface="Noto Sans SC Regular" panose="020B0500000000000000" pitchFamily="34" charset="-122"/>
          </a:endParaRPr>
        </a:p>
      </dsp:txBody>
      <dsp:txXfrm>
        <a:off x="3012301" y="44601"/>
        <a:ext cx="583203" cy="385315"/>
      </dsp:txXfrm>
    </dsp:sp>
    <dsp:sp modelId="{18048E85-3ADF-4B79-9624-D064E6DCA554}">
      <dsp:nvSpPr>
        <dsp:cNvPr id="0" name=""/>
        <dsp:cNvSpPr/>
      </dsp:nvSpPr>
      <dsp:spPr>
        <a:xfrm>
          <a:off x="1338560" y="237259"/>
          <a:ext cx="3930685" cy="3930685"/>
        </a:xfrm>
        <a:custGeom>
          <a:avLst/>
          <a:gdLst/>
          <a:ahLst/>
          <a:cxnLst/>
          <a:rect l="0" t="0" r="0" b="0"/>
          <a:pathLst>
            <a:path>
              <a:moveTo>
                <a:pt x="2262867" y="22651"/>
              </a:moveTo>
              <a:arcTo wR="1965342" hR="1965342" stAng="16722435"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C470C674-D1BF-4B55-B167-06D9E74E2994}">
      <dsp:nvSpPr>
        <dsp:cNvPr id="0" name=""/>
        <dsp:cNvSpPr/>
      </dsp:nvSpPr>
      <dsp:spPr>
        <a:xfrm>
          <a:off x="4167500" y="41994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要点二</a:t>
          </a:r>
          <a:endParaRPr lang="en-US" sz="1000" kern="1200" dirty="0">
            <a:solidFill>
              <a:schemeClr val="bg1"/>
            </a:solidFill>
            <a:latin typeface="+mn-lt"/>
            <a:ea typeface="+mn-ea"/>
          </a:endParaRPr>
        </a:p>
      </dsp:txBody>
      <dsp:txXfrm>
        <a:off x="4167500" y="419948"/>
        <a:ext cx="583203" cy="385315"/>
      </dsp:txXfrm>
    </dsp:sp>
    <dsp:sp modelId="{FCF835F6-EDC4-448F-8D28-60DF35A75E46}">
      <dsp:nvSpPr>
        <dsp:cNvPr id="0" name=""/>
        <dsp:cNvSpPr/>
      </dsp:nvSpPr>
      <dsp:spPr>
        <a:xfrm>
          <a:off x="1338560" y="237259"/>
          <a:ext cx="3930685" cy="3930685"/>
        </a:xfrm>
        <a:custGeom>
          <a:avLst/>
          <a:gdLst/>
          <a:ahLst/>
          <a:cxnLst/>
          <a:rect l="0" t="0" r="0" b="0"/>
          <a:pathLst>
            <a:path>
              <a:moveTo>
                <a:pt x="3352531" y="573121"/>
              </a:moveTo>
              <a:arcTo wR="1965342" hR="1965342" stAng="18893776" swAng="1252361"/>
            </a:path>
          </a:pathLst>
        </a:custGeom>
        <a:noFill/>
        <a:ln w="25400" cap="flat" cmpd="sng" algn="ctr">
          <a:noFill/>
          <a:prstDash val="sysDot"/>
        </a:ln>
        <a:effectLst/>
      </dsp:spPr>
      <dsp:style>
        <a:lnRef idx="1">
          <a:scrgbClr r="0" g="0" b="0"/>
        </a:lnRef>
        <a:fillRef idx="0">
          <a:scrgbClr r="0" g="0" b="0"/>
        </a:fillRef>
        <a:effectRef idx="0">
          <a:scrgbClr r="0" g="0" b="0"/>
        </a:effectRef>
        <a:fontRef idx="minor"/>
      </dsp:style>
    </dsp:sp>
    <dsp:sp modelId="{05244729-8F86-4C6C-A4BA-22C363FD2B3A}">
      <dsp:nvSpPr>
        <dsp:cNvPr id="0" name=""/>
        <dsp:cNvSpPr/>
      </dsp:nvSpPr>
      <dsp:spPr>
        <a:xfrm>
          <a:off x="4881453" y="1402619"/>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要点三</a:t>
          </a:r>
          <a:endParaRPr lang="en-US" sz="1000" kern="1200" dirty="0">
            <a:solidFill>
              <a:schemeClr val="bg1"/>
            </a:solidFill>
            <a:latin typeface="+mn-lt"/>
            <a:ea typeface="+mn-ea"/>
          </a:endParaRPr>
        </a:p>
      </dsp:txBody>
      <dsp:txXfrm>
        <a:off x="4881453" y="1402619"/>
        <a:ext cx="583203" cy="385315"/>
      </dsp:txXfrm>
    </dsp:sp>
    <dsp:sp modelId="{F40E9FFA-BE27-435E-84C2-5C7A3D7CF608}">
      <dsp:nvSpPr>
        <dsp:cNvPr id="0" name=""/>
        <dsp:cNvSpPr/>
      </dsp:nvSpPr>
      <dsp:spPr>
        <a:xfrm>
          <a:off x="1338560" y="237259"/>
          <a:ext cx="3930685" cy="3930685"/>
        </a:xfrm>
        <a:custGeom>
          <a:avLst/>
          <a:gdLst/>
          <a:ahLst/>
          <a:cxnLst/>
          <a:rect l="0" t="0" r="0" b="0"/>
          <a:pathLst>
            <a:path>
              <a:moveTo>
                <a:pt x="3888175" y="1558786"/>
              </a:moveTo>
              <a:arcTo wR="1965342" hR="1965342" stAng="20883686" swAng="1432628"/>
            </a:path>
          </a:pathLst>
        </a:custGeom>
        <a:noFill/>
        <a:ln w="25400" cap="flat" cmpd="sng" algn="ctr">
          <a:noFill/>
          <a:prstDash val="solid"/>
        </a:ln>
        <a:effectLst/>
      </dsp:spPr>
      <dsp:style>
        <a:lnRef idx="1">
          <a:scrgbClr r="0" g="0" b="0"/>
        </a:lnRef>
        <a:fillRef idx="0">
          <a:scrgbClr r="0" g="0" b="0"/>
        </a:fillRef>
        <a:effectRef idx="0">
          <a:scrgbClr r="0" g="0" b="0"/>
        </a:effectRef>
        <a:fontRef idx="minor"/>
      </dsp:style>
    </dsp:sp>
    <dsp:sp modelId="{89B6D37C-0F49-4AC3-B7B9-F3974B80EB77}">
      <dsp:nvSpPr>
        <dsp:cNvPr id="0" name=""/>
        <dsp:cNvSpPr/>
      </dsp:nvSpPr>
      <dsp:spPr>
        <a:xfrm>
          <a:off x="4881453" y="261726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要点四</a:t>
          </a:r>
          <a:endParaRPr lang="en-US" sz="1000" kern="1200" dirty="0">
            <a:solidFill>
              <a:schemeClr val="bg1"/>
            </a:solidFill>
            <a:latin typeface="+mn-lt"/>
            <a:ea typeface="+mn-ea"/>
          </a:endParaRPr>
        </a:p>
      </dsp:txBody>
      <dsp:txXfrm>
        <a:off x="4881453" y="2617268"/>
        <a:ext cx="583203" cy="385315"/>
      </dsp:txXfrm>
    </dsp:sp>
    <dsp:sp modelId="{789D6A88-5C69-43C2-9EC5-3C9C14CD22BC}">
      <dsp:nvSpPr>
        <dsp:cNvPr id="0" name=""/>
        <dsp:cNvSpPr/>
      </dsp:nvSpPr>
      <dsp:spPr>
        <a:xfrm>
          <a:off x="1338560" y="237259"/>
          <a:ext cx="3930685" cy="3930685"/>
        </a:xfrm>
        <a:custGeom>
          <a:avLst/>
          <a:gdLst/>
          <a:ahLst/>
          <a:cxnLst/>
          <a:rect l="0" t="0" r="0" b="0"/>
          <a:pathLst>
            <a:path>
              <a:moveTo>
                <a:pt x="3757534" y="2771953"/>
              </a:moveTo>
              <a:arcTo wR="1965342" hR="1965342" stAng="1453863"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9A97C6F1-A71B-472A-B695-6E974962BB31}">
      <dsp:nvSpPr>
        <dsp:cNvPr id="0" name=""/>
        <dsp:cNvSpPr/>
      </dsp:nvSpPr>
      <dsp:spPr>
        <a:xfrm>
          <a:off x="4167500" y="3599940"/>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要点五</a:t>
          </a:r>
          <a:endParaRPr lang="en-US" sz="1000" kern="1200" dirty="0">
            <a:solidFill>
              <a:schemeClr val="bg1"/>
            </a:solidFill>
            <a:latin typeface="+mn-lt"/>
            <a:ea typeface="+mn-ea"/>
          </a:endParaRPr>
        </a:p>
      </dsp:txBody>
      <dsp:txXfrm>
        <a:off x="4167500" y="3599940"/>
        <a:ext cx="583203" cy="385315"/>
      </dsp:txXfrm>
    </dsp:sp>
    <dsp:sp modelId="{59A46632-A5B1-4FAC-97E5-7E419B79DE82}">
      <dsp:nvSpPr>
        <dsp:cNvPr id="0" name=""/>
        <dsp:cNvSpPr/>
      </dsp:nvSpPr>
      <dsp:spPr>
        <a:xfrm>
          <a:off x="1338560" y="237259"/>
          <a:ext cx="3930685" cy="3930685"/>
        </a:xfrm>
        <a:custGeom>
          <a:avLst/>
          <a:gdLst/>
          <a:ahLst/>
          <a:cxnLst/>
          <a:rect l="0" t="0" r="0" b="0"/>
          <a:pathLst>
            <a:path>
              <a:moveTo>
                <a:pt x="2823555" y="3733405"/>
              </a:moveTo>
              <a:arcTo wR="1965342" hR="1965342" stAng="3846492"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F6179664-DB6D-4830-AA21-00FEC118F284}">
      <dsp:nvSpPr>
        <dsp:cNvPr id="0" name=""/>
        <dsp:cNvSpPr/>
      </dsp:nvSpPr>
      <dsp:spPr>
        <a:xfrm>
          <a:off x="3012301" y="3975287"/>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要点六</a:t>
          </a:r>
          <a:endParaRPr lang="en-US" sz="1000" kern="1200" dirty="0">
            <a:solidFill>
              <a:schemeClr val="bg1"/>
            </a:solidFill>
            <a:latin typeface="+mn-lt"/>
            <a:ea typeface="+mn-ea"/>
          </a:endParaRPr>
        </a:p>
      </dsp:txBody>
      <dsp:txXfrm>
        <a:off x="3012301" y="3975287"/>
        <a:ext cx="583203" cy="385315"/>
      </dsp:txXfrm>
    </dsp:sp>
    <dsp:sp modelId="{F7A42D6C-7DE8-489A-8D67-137E300DDAE8}">
      <dsp:nvSpPr>
        <dsp:cNvPr id="0" name=""/>
        <dsp:cNvSpPr/>
      </dsp:nvSpPr>
      <dsp:spPr>
        <a:xfrm>
          <a:off x="1338560" y="237259"/>
          <a:ext cx="3930685" cy="3930685"/>
        </a:xfrm>
        <a:custGeom>
          <a:avLst/>
          <a:gdLst/>
          <a:ahLst/>
          <a:cxnLst/>
          <a:rect l="0" t="0" r="0" b="0"/>
          <a:pathLst>
            <a:path>
              <a:moveTo>
                <a:pt x="1667817" y="3908034"/>
              </a:moveTo>
              <a:arcTo wR="1965342" hR="1965342" stAng="5922435"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1C8294A5-9F04-4E33-A60E-B8E7319403E6}">
      <dsp:nvSpPr>
        <dsp:cNvPr id="0" name=""/>
        <dsp:cNvSpPr/>
      </dsp:nvSpPr>
      <dsp:spPr>
        <a:xfrm>
          <a:off x="1857101" y="3599940"/>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要点七</a:t>
          </a:r>
          <a:endParaRPr lang="en-US" sz="1000" kern="1200" dirty="0">
            <a:solidFill>
              <a:schemeClr val="bg1"/>
            </a:solidFill>
            <a:latin typeface="+mn-lt"/>
            <a:ea typeface="+mn-ea"/>
          </a:endParaRPr>
        </a:p>
      </dsp:txBody>
      <dsp:txXfrm>
        <a:off x="1857101" y="3599940"/>
        <a:ext cx="583203" cy="385315"/>
      </dsp:txXfrm>
    </dsp:sp>
    <dsp:sp modelId="{2D475742-4D9B-4204-8278-3C5AA56FD07B}">
      <dsp:nvSpPr>
        <dsp:cNvPr id="0" name=""/>
        <dsp:cNvSpPr/>
      </dsp:nvSpPr>
      <dsp:spPr>
        <a:xfrm>
          <a:off x="1338560" y="237259"/>
          <a:ext cx="3930685" cy="3930685"/>
        </a:xfrm>
        <a:custGeom>
          <a:avLst/>
          <a:gdLst/>
          <a:ahLst/>
          <a:cxnLst/>
          <a:rect l="0" t="0" r="0" b="0"/>
          <a:pathLst>
            <a:path>
              <a:moveTo>
                <a:pt x="578154" y="3357564"/>
              </a:moveTo>
              <a:arcTo wR="1965342" hR="1965342" stAng="8093776"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3716EE8B-72EA-4CD0-B19A-599F713E2F8B}">
      <dsp:nvSpPr>
        <dsp:cNvPr id="0" name=""/>
        <dsp:cNvSpPr/>
      </dsp:nvSpPr>
      <dsp:spPr>
        <a:xfrm>
          <a:off x="1143149" y="261726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要点八</a:t>
          </a:r>
          <a:endParaRPr lang="en-US" sz="1000" kern="1200" dirty="0">
            <a:solidFill>
              <a:schemeClr val="bg1"/>
            </a:solidFill>
            <a:latin typeface="+mn-lt"/>
            <a:ea typeface="+mn-ea"/>
          </a:endParaRPr>
        </a:p>
      </dsp:txBody>
      <dsp:txXfrm>
        <a:off x="1143149" y="2617268"/>
        <a:ext cx="583203" cy="385315"/>
      </dsp:txXfrm>
    </dsp:sp>
    <dsp:sp modelId="{E98DBE6F-3676-4734-B7AC-B82A0B1E1530}">
      <dsp:nvSpPr>
        <dsp:cNvPr id="0" name=""/>
        <dsp:cNvSpPr/>
      </dsp:nvSpPr>
      <dsp:spPr>
        <a:xfrm>
          <a:off x="1338560" y="237259"/>
          <a:ext cx="3930685" cy="3930685"/>
        </a:xfrm>
        <a:custGeom>
          <a:avLst/>
          <a:gdLst/>
          <a:ahLst/>
          <a:cxnLst/>
          <a:rect l="0" t="0" r="0" b="0"/>
          <a:pathLst>
            <a:path>
              <a:moveTo>
                <a:pt x="42510" y="2371899"/>
              </a:moveTo>
              <a:arcTo wR="1965342" hR="1965342" stAng="10083686" swAng="1432628"/>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D45826B3-D8AC-403D-99B5-87C435FAFB34}">
      <dsp:nvSpPr>
        <dsp:cNvPr id="0" name=""/>
        <dsp:cNvSpPr/>
      </dsp:nvSpPr>
      <dsp:spPr>
        <a:xfrm>
          <a:off x="1143149" y="1402619"/>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要点九</a:t>
          </a:r>
          <a:endParaRPr lang="en-US" sz="1000" kern="1200" dirty="0">
            <a:solidFill>
              <a:schemeClr val="bg1"/>
            </a:solidFill>
            <a:latin typeface="+mn-lt"/>
            <a:ea typeface="+mn-ea"/>
          </a:endParaRPr>
        </a:p>
      </dsp:txBody>
      <dsp:txXfrm>
        <a:off x="1143149" y="1402619"/>
        <a:ext cx="583203" cy="385315"/>
      </dsp:txXfrm>
    </dsp:sp>
    <dsp:sp modelId="{568018CE-694D-484B-B5AD-8CE2C58CB284}">
      <dsp:nvSpPr>
        <dsp:cNvPr id="0" name=""/>
        <dsp:cNvSpPr/>
      </dsp:nvSpPr>
      <dsp:spPr>
        <a:xfrm>
          <a:off x="1338560" y="237259"/>
          <a:ext cx="3930685" cy="3930685"/>
        </a:xfrm>
        <a:custGeom>
          <a:avLst/>
          <a:gdLst/>
          <a:ahLst/>
          <a:cxnLst/>
          <a:rect l="0" t="0" r="0" b="0"/>
          <a:pathLst>
            <a:path>
              <a:moveTo>
                <a:pt x="173151" y="1158732"/>
              </a:moveTo>
              <a:arcTo wR="1965342" hR="1965342" stAng="12253863"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ED1F5358-6AA3-4E8F-907C-AC98865A95F7}">
      <dsp:nvSpPr>
        <dsp:cNvPr id="0" name=""/>
        <dsp:cNvSpPr/>
      </dsp:nvSpPr>
      <dsp:spPr>
        <a:xfrm>
          <a:off x="1857101" y="41994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要点十</a:t>
          </a:r>
          <a:endParaRPr lang="en-US" sz="1000" kern="1200" dirty="0">
            <a:solidFill>
              <a:schemeClr val="bg1"/>
            </a:solidFill>
            <a:latin typeface="+mn-lt"/>
            <a:ea typeface="+mn-ea"/>
          </a:endParaRPr>
        </a:p>
      </dsp:txBody>
      <dsp:txXfrm>
        <a:off x="1857101" y="419948"/>
        <a:ext cx="583203" cy="385315"/>
      </dsp:txXfrm>
    </dsp:sp>
    <dsp:sp modelId="{8CA0A993-4F86-4669-8237-B5CACCF2F1FC}">
      <dsp:nvSpPr>
        <dsp:cNvPr id="0" name=""/>
        <dsp:cNvSpPr/>
      </dsp:nvSpPr>
      <dsp:spPr>
        <a:xfrm>
          <a:off x="1338560" y="237259"/>
          <a:ext cx="3930685" cy="3930685"/>
        </a:xfrm>
        <a:custGeom>
          <a:avLst/>
          <a:gdLst/>
          <a:ahLst/>
          <a:cxnLst/>
          <a:rect l="0" t="0" r="0" b="0"/>
          <a:pathLst>
            <a:path>
              <a:moveTo>
                <a:pt x="1107130" y="197280"/>
              </a:moveTo>
              <a:arcTo wR="1965342" hR="1965342" stAng="14646492"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A9C2-D660-4D88-A0D2-68E68F92BDA3}">
      <dsp:nvSpPr>
        <dsp:cNvPr id="0" name=""/>
        <dsp:cNvSpPr/>
      </dsp:nvSpPr>
      <dsp:spPr>
        <a:xfrm rot="10800000">
          <a:off x="0" y="0"/>
          <a:ext cx="4931834" cy="576579"/>
        </a:xfrm>
        <a:prstGeom prst="trapezoid">
          <a:avLst>
            <a:gd name="adj" fmla="val 85536"/>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1</a:t>
          </a:r>
          <a:endParaRPr lang="en-US" sz="1000" b="0" kern="1200" dirty="0">
            <a:latin typeface="+mn-lt"/>
            <a:ea typeface="+mn-ea"/>
          </a:endParaRPr>
        </a:p>
      </dsp:txBody>
      <dsp:txXfrm rot="-10800000">
        <a:off x="863070" y="0"/>
        <a:ext cx="3205692" cy="576579"/>
      </dsp:txXfrm>
    </dsp:sp>
    <dsp:sp modelId="{E64D5911-C055-4780-A124-2EC964666F62}">
      <dsp:nvSpPr>
        <dsp:cNvPr id="0" name=""/>
        <dsp:cNvSpPr/>
      </dsp:nvSpPr>
      <dsp:spPr>
        <a:xfrm rot="10800000">
          <a:off x="493183" y="576580"/>
          <a:ext cx="3945467" cy="576579"/>
        </a:xfrm>
        <a:prstGeom prst="trapezoid">
          <a:avLst>
            <a:gd name="adj" fmla="val 85536"/>
          </a:avLst>
        </a:prstGeom>
        <a:noFill/>
        <a:ln w="25400" cap="flat" cmpd="sng" algn="ctr">
          <a:solidFill>
            <a:srgbClr val="0046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2</a:t>
          </a:r>
          <a:endParaRPr lang="en-US" sz="1000" b="0" kern="1200" dirty="0">
            <a:latin typeface="+mn-lt"/>
            <a:ea typeface="+mn-ea"/>
          </a:endParaRPr>
        </a:p>
      </dsp:txBody>
      <dsp:txXfrm rot="-10800000">
        <a:off x="1183640" y="576580"/>
        <a:ext cx="2564553" cy="576579"/>
      </dsp:txXfrm>
    </dsp:sp>
    <dsp:sp modelId="{53077FF9-6876-4110-9E03-B974EE4A6039}">
      <dsp:nvSpPr>
        <dsp:cNvPr id="0" name=""/>
        <dsp:cNvSpPr/>
      </dsp:nvSpPr>
      <dsp:spPr>
        <a:xfrm rot="10800000">
          <a:off x="986366" y="1153159"/>
          <a:ext cx="2959100" cy="576579"/>
        </a:xfrm>
        <a:prstGeom prst="trapezoid">
          <a:avLst>
            <a:gd name="adj" fmla="val 85536"/>
          </a:avLst>
        </a:prstGeom>
        <a:no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3</a:t>
          </a:r>
          <a:endParaRPr lang="en-US" sz="1000" b="0" kern="1200" dirty="0">
            <a:latin typeface="+mn-lt"/>
            <a:ea typeface="+mn-ea"/>
          </a:endParaRPr>
        </a:p>
      </dsp:txBody>
      <dsp:txXfrm rot="-10800000">
        <a:off x="1504209" y="1153159"/>
        <a:ext cx="1923415" cy="576579"/>
      </dsp:txXfrm>
    </dsp:sp>
    <dsp:sp modelId="{217FE5F7-91D7-4C51-A51D-306650A6C51F}">
      <dsp:nvSpPr>
        <dsp:cNvPr id="0" name=""/>
        <dsp:cNvSpPr/>
      </dsp:nvSpPr>
      <dsp:spPr>
        <a:xfrm rot="10800000">
          <a:off x="1479550" y="1729740"/>
          <a:ext cx="1972733" cy="576579"/>
        </a:xfrm>
        <a:prstGeom prst="trapezoid">
          <a:avLst>
            <a:gd name="adj" fmla="val 85536"/>
          </a:avLst>
        </a:prstGeom>
        <a:noFill/>
        <a:ln w="25400" cap="flat" cmpd="sng" algn="ctr">
          <a:solidFill>
            <a:srgbClr val="5FF9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4</a:t>
          </a:r>
          <a:endParaRPr lang="en-US" sz="1000" b="0" kern="1200" dirty="0">
            <a:latin typeface="+mn-lt"/>
            <a:ea typeface="+mn-ea"/>
          </a:endParaRPr>
        </a:p>
      </dsp:txBody>
      <dsp:txXfrm rot="-10800000">
        <a:off x="1824778" y="1729740"/>
        <a:ext cx="1282276" cy="576579"/>
      </dsp:txXfrm>
    </dsp:sp>
    <dsp:sp modelId="{80DACBE6-9C5D-4BE8-91C0-8925F0F2E228}">
      <dsp:nvSpPr>
        <dsp:cNvPr id="0" name=""/>
        <dsp:cNvSpPr/>
      </dsp:nvSpPr>
      <dsp:spPr>
        <a:xfrm rot="10800000">
          <a:off x="1972733" y="2306319"/>
          <a:ext cx="986366" cy="576579"/>
        </a:xfrm>
        <a:prstGeom prst="trapezoid">
          <a:avLst>
            <a:gd name="adj" fmla="val 85536"/>
          </a:avLst>
        </a:prstGeom>
        <a:solidFill>
          <a:schemeClr val="accent1">
            <a:alpha val="99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solidFill>
                <a:schemeClr val="bg2"/>
              </a:solidFill>
              <a:latin typeface="+mn-lt"/>
              <a:ea typeface="+mn-ea"/>
            </a:rPr>
            <a:t>要点</a:t>
          </a:r>
          <a:r>
            <a:rPr lang="en-US" altLang="zh-CN" sz="1000" b="0" kern="1200" dirty="0">
              <a:solidFill>
                <a:schemeClr val="bg2"/>
              </a:solidFill>
              <a:latin typeface="+mn-lt"/>
              <a:ea typeface="+mn-ea"/>
            </a:rPr>
            <a:t>5</a:t>
          </a:r>
          <a:endParaRPr lang="en-US" sz="1000" b="0" kern="1200" dirty="0">
            <a:solidFill>
              <a:schemeClr val="bg2"/>
            </a:solidFill>
            <a:latin typeface="+mn-lt"/>
            <a:ea typeface="+mn-ea"/>
          </a:endParaRPr>
        </a:p>
      </dsp:txBody>
      <dsp:txXfrm rot="-10800000">
        <a:off x="1972733" y="2306319"/>
        <a:ext cx="986366" cy="57657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5627A-8767-4B30-8378-5133303025AD}"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BE493-47FC-4C34-862B-C0189A01B1A3}" type="slidenum">
              <a:rPr lang="en-US" smtClean="0"/>
              <a:t>‹#›</a:t>
            </a:fld>
            <a:endParaRPr lang="en-US"/>
          </a:p>
        </p:txBody>
      </p:sp>
    </p:spTree>
    <p:extLst>
      <p:ext uri="{BB962C8B-B14F-4D97-AF65-F5344CB8AC3E}">
        <p14:creationId xmlns:p14="http://schemas.microsoft.com/office/powerpoint/2010/main" val="166989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Title slide layout with graphical background.</a:t>
            </a:r>
          </a:p>
        </p:txBody>
      </p:sp>
      <p:sp>
        <p:nvSpPr>
          <p:cNvPr id="4" name="Slide Number Placeholder 3"/>
          <p:cNvSpPr>
            <a:spLocks noGrp="1"/>
          </p:cNvSpPr>
          <p:nvPr>
            <p:ph type="sldNum" sz="quarter" idx="5"/>
          </p:nvPr>
        </p:nvSpPr>
        <p:spPr/>
        <p:txBody>
          <a:bodyPr/>
          <a:lstStyle/>
          <a:p>
            <a:fld id="{F1ED4E76-5326-40BB-A7A1-46EFE45DDBE8}" type="slidenum">
              <a:rPr lang="en-US" smtClean="0"/>
              <a:t>1</a:t>
            </a:fld>
            <a:endParaRPr lang="en-US"/>
          </a:p>
        </p:txBody>
      </p:sp>
    </p:spTree>
    <p:extLst>
      <p:ext uri="{BB962C8B-B14F-4D97-AF65-F5344CB8AC3E}">
        <p14:creationId xmlns:p14="http://schemas.microsoft.com/office/powerpoint/2010/main" val="1870759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Sample bullet slide.</a:t>
            </a:r>
          </a:p>
        </p:txBody>
      </p:sp>
      <p:sp>
        <p:nvSpPr>
          <p:cNvPr id="4" name="Slide Number Placeholder 3"/>
          <p:cNvSpPr>
            <a:spLocks noGrp="1"/>
          </p:cNvSpPr>
          <p:nvPr>
            <p:ph type="sldNum" sz="quarter" idx="5"/>
          </p:nvPr>
        </p:nvSpPr>
        <p:spPr/>
        <p:txBody>
          <a:bodyPr/>
          <a:lstStyle/>
          <a:p>
            <a:fld id="{F1ED4E76-5326-40BB-A7A1-46EFE45DDBE8}" type="slidenum">
              <a:rPr lang="en-US" smtClean="0"/>
              <a:t>64</a:t>
            </a:fld>
            <a:endParaRPr lang="en-US"/>
          </a:p>
        </p:txBody>
      </p:sp>
    </p:spTree>
    <p:extLst>
      <p:ext uri="{BB962C8B-B14F-4D97-AF65-F5344CB8AC3E}">
        <p14:creationId xmlns:p14="http://schemas.microsoft.com/office/powerpoint/2010/main" val="258762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financial table slide, with band shading.</a:t>
            </a:r>
          </a:p>
        </p:txBody>
      </p:sp>
      <p:sp>
        <p:nvSpPr>
          <p:cNvPr id="4" name="Slide Number Placeholder 3"/>
          <p:cNvSpPr>
            <a:spLocks noGrp="1"/>
          </p:cNvSpPr>
          <p:nvPr>
            <p:ph type="sldNum" sz="quarter" idx="5"/>
          </p:nvPr>
        </p:nvSpPr>
        <p:spPr/>
        <p:txBody>
          <a:bodyPr/>
          <a:lstStyle/>
          <a:p>
            <a:fld id="{85F439BB-B39C-4B4C-BC85-79F344AE6DA2}" type="slidenum">
              <a:rPr lang="en-US" smtClean="0"/>
              <a:t>74</a:t>
            </a:fld>
            <a:endParaRPr lang="en-US"/>
          </a:p>
        </p:txBody>
      </p:sp>
    </p:spTree>
    <p:extLst>
      <p:ext uri="{BB962C8B-B14F-4D97-AF65-F5344CB8AC3E}">
        <p14:creationId xmlns:p14="http://schemas.microsoft.com/office/powerpoint/2010/main" val="38564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text-heavy table slide, with first column shaded.</a:t>
            </a:r>
          </a:p>
        </p:txBody>
      </p:sp>
      <p:sp>
        <p:nvSpPr>
          <p:cNvPr id="4" name="Slide Number Placeholder 3"/>
          <p:cNvSpPr>
            <a:spLocks noGrp="1"/>
          </p:cNvSpPr>
          <p:nvPr>
            <p:ph type="sldNum" sz="quarter" idx="5"/>
          </p:nvPr>
        </p:nvSpPr>
        <p:spPr/>
        <p:txBody>
          <a:bodyPr/>
          <a:lstStyle/>
          <a:p>
            <a:fld id="{85F439BB-B39C-4B4C-BC85-79F344AE6DA2}" type="slidenum">
              <a:rPr lang="en-US" smtClean="0"/>
              <a:t>75</a:t>
            </a:fld>
            <a:endParaRPr lang="en-US"/>
          </a:p>
        </p:txBody>
      </p:sp>
    </p:spTree>
    <p:extLst>
      <p:ext uri="{BB962C8B-B14F-4D97-AF65-F5344CB8AC3E}">
        <p14:creationId xmlns:p14="http://schemas.microsoft.com/office/powerpoint/2010/main" val="3129481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palette.</a:t>
            </a:r>
          </a:p>
        </p:txBody>
      </p:sp>
      <p:sp>
        <p:nvSpPr>
          <p:cNvPr id="4" name="Slide Number Placeholder 3"/>
          <p:cNvSpPr>
            <a:spLocks noGrp="1"/>
          </p:cNvSpPr>
          <p:nvPr>
            <p:ph type="sldNum" sz="quarter" idx="5"/>
          </p:nvPr>
        </p:nvSpPr>
        <p:spPr/>
        <p:txBody>
          <a:bodyPr/>
          <a:lstStyle/>
          <a:p>
            <a:fld id="{75A65950-5D3A-49D4-837D-A6776FA862EF}" type="slidenum">
              <a:rPr lang="en-US" smtClean="0"/>
              <a:t>76</a:t>
            </a:fld>
            <a:endParaRPr lang="en-US"/>
          </a:p>
        </p:txBody>
      </p:sp>
    </p:spTree>
    <p:extLst>
      <p:ext uri="{BB962C8B-B14F-4D97-AF65-F5344CB8AC3E}">
        <p14:creationId xmlns:p14="http://schemas.microsoft.com/office/powerpoint/2010/main" val="272986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palette.</a:t>
            </a:r>
          </a:p>
        </p:txBody>
      </p:sp>
      <p:sp>
        <p:nvSpPr>
          <p:cNvPr id="4" name="Slide Number Placeholder 3"/>
          <p:cNvSpPr>
            <a:spLocks noGrp="1"/>
          </p:cNvSpPr>
          <p:nvPr>
            <p:ph type="sldNum" sz="quarter" idx="5"/>
          </p:nvPr>
        </p:nvSpPr>
        <p:spPr/>
        <p:txBody>
          <a:bodyPr/>
          <a:lstStyle/>
          <a:p>
            <a:fld id="{75A65950-5D3A-49D4-837D-A6776FA862EF}" type="slidenum">
              <a:rPr lang="en-US" smtClean="0"/>
              <a:t>77</a:t>
            </a:fld>
            <a:endParaRPr lang="en-US"/>
          </a:p>
        </p:txBody>
      </p:sp>
    </p:spTree>
    <p:extLst>
      <p:ext uri="{BB962C8B-B14F-4D97-AF65-F5344CB8AC3E}">
        <p14:creationId xmlns:p14="http://schemas.microsoft.com/office/powerpoint/2010/main" val="139053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palette.</a:t>
            </a:r>
          </a:p>
        </p:txBody>
      </p:sp>
      <p:sp>
        <p:nvSpPr>
          <p:cNvPr id="4" name="Slide Number Placeholder 3"/>
          <p:cNvSpPr>
            <a:spLocks noGrp="1"/>
          </p:cNvSpPr>
          <p:nvPr>
            <p:ph type="sldNum" sz="quarter" idx="5"/>
          </p:nvPr>
        </p:nvSpPr>
        <p:spPr/>
        <p:txBody>
          <a:bodyPr/>
          <a:lstStyle/>
          <a:p>
            <a:fld id="{75A65950-5D3A-49D4-837D-A6776FA862EF}" type="slidenum">
              <a:rPr lang="en-US" smtClean="0"/>
              <a:t>78</a:t>
            </a:fld>
            <a:endParaRPr lang="en-US"/>
          </a:p>
        </p:txBody>
      </p:sp>
    </p:spTree>
    <p:extLst>
      <p:ext uri="{BB962C8B-B14F-4D97-AF65-F5344CB8AC3E}">
        <p14:creationId xmlns:p14="http://schemas.microsoft.com/office/powerpoint/2010/main" val="3715190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Full-page chart slide.</a:t>
            </a:r>
          </a:p>
        </p:txBody>
      </p:sp>
      <p:sp>
        <p:nvSpPr>
          <p:cNvPr id="4" name="Slide Number Placeholder 3"/>
          <p:cNvSpPr>
            <a:spLocks noGrp="1"/>
          </p:cNvSpPr>
          <p:nvPr>
            <p:ph type="sldNum" sz="quarter" idx="5"/>
          </p:nvPr>
        </p:nvSpPr>
        <p:spPr/>
        <p:txBody>
          <a:bodyPr/>
          <a:lstStyle/>
          <a:p>
            <a:fld id="{85F439BB-B39C-4B4C-BC85-79F344AE6DA2}" type="slidenum">
              <a:rPr lang="en-US" smtClean="0"/>
              <a:t>79</a:t>
            </a:fld>
            <a:endParaRPr lang="en-US"/>
          </a:p>
        </p:txBody>
      </p:sp>
    </p:spTree>
    <p:extLst>
      <p:ext uri="{BB962C8B-B14F-4D97-AF65-F5344CB8AC3E}">
        <p14:creationId xmlns:p14="http://schemas.microsoft.com/office/powerpoint/2010/main" val="2501556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charts – top and bottom.</a:t>
            </a:r>
          </a:p>
        </p:txBody>
      </p:sp>
      <p:sp>
        <p:nvSpPr>
          <p:cNvPr id="4" name="Slide Number Placeholder 3"/>
          <p:cNvSpPr>
            <a:spLocks noGrp="1"/>
          </p:cNvSpPr>
          <p:nvPr>
            <p:ph type="sldNum" sz="quarter" idx="5"/>
          </p:nvPr>
        </p:nvSpPr>
        <p:spPr/>
        <p:txBody>
          <a:bodyPr/>
          <a:lstStyle/>
          <a:p>
            <a:fld id="{C9F2B94E-D855-42C0-9B2A-19A5BC2FDF2D}" type="slidenum">
              <a:rPr lang="en-US" smtClean="0"/>
              <a:t>80</a:t>
            </a:fld>
            <a:endParaRPr lang="en-US"/>
          </a:p>
        </p:txBody>
      </p:sp>
    </p:spTree>
    <p:extLst>
      <p:ext uri="{BB962C8B-B14F-4D97-AF65-F5344CB8AC3E}">
        <p14:creationId xmlns:p14="http://schemas.microsoft.com/office/powerpoint/2010/main" val="109233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charts – left and right.</a:t>
            </a:r>
          </a:p>
        </p:txBody>
      </p:sp>
      <p:sp>
        <p:nvSpPr>
          <p:cNvPr id="4" name="Slide Number Placeholder 3"/>
          <p:cNvSpPr>
            <a:spLocks noGrp="1"/>
          </p:cNvSpPr>
          <p:nvPr>
            <p:ph type="sldNum" sz="quarter" idx="5"/>
          </p:nvPr>
        </p:nvSpPr>
        <p:spPr/>
        <p:txBody>
          <a:bodyPr/>
          <a:lstStyle/>
          <a:p>
            <a:fld id="{85F439BB-B39C-4B4C-BC85-79F344AE6DA2}" type="slidenum">
              <a:rPr lang="en-US" smtClean="0"/>
              <a:t>81</a:t>
            </a:fld>
            <a:endParaRPr lang="en-US"/>
          </a:p>
        </p:txBody>
      </p:sp>
    </p:spTree>
    <p:extLst>
      <p:ext uri="{BB962C8B-B14F-4D97-AF65-F5344CB8AC3E}">
        <p14:creationId xmlns:p14="http://schemas.microsoft.com/office/powerpoint/2010/main" val="4033477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charts.</a:t>
            </a:r>
          </a:p>
        </p:txBody>
      </p:sp>
      <p:sp>
        <p:nvSpPr>
          <p:cNvPr id="4" name="Slide Number Placeholder 3"/>
          <p:cNvSpPr>
            <a:spLocks noGrp="1"/>
          </p:cNvSpPr>
          <p:nvPr>
            <p:ph type="sldNum" sz="quarter" idx="5"/>
          </p:nvPr>
        </p:nvSpPr>
        <p:spPr/>
        <p:txBody>
          <a:bodyPr/>
          <a:lstStyle/>
          <a:p>
            <a:fld id="{85F439BB-B39C-4B4C-BC85-79F344AE6DA2}" type="slidenum">
              <a:rPr lang="en-US" smtClean="0"/>
              <a:t>82</a:t>
            </a:fld>
            <a:endParaRPr lang="en-US"/>
          </a:p>
        </p:txBody>
      </p:sp>
    </p:spTree>
    <p:extLst>
      <p:ext uri="{BB962C8B-B14F-4D97-AF65-F5344CB8AC3E}">
        <p14:creationId xmlns:p14="http://schemas.microsoft.com/office/powerpoint/2010/main" val="177187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Editorial title slide layout with blue background.</a:t>
            </a:r>
          </a:p>
        </p:txBody>
      </p:sp>
      <p:sp>
        <p:nvSpPr>
          <p:cNvPr id="4" name="Slide Number Placeholder 3"/>
          <p:cNvSpPr>
            <a:spLocks noGrp="1"/>
          </p:cNvSpPr>
          <p:nvPr>
            <p:ph type="sldNum" sz="quarter" idx="5"/>
          </p:nvPr>
        </p:nvSpPr>
        <p:spPr/>
        <p:txBody>
          <a:bodyPr/>
          <a:lstStyle/>
          <a:p>
            <a:fld id="{F1ED4E76-5326-40BB-A7A1-46EFE45DDBE8}" type="slidenum">
              <a:rPr lang="en-US" smtClean="0"/>
              <a:t>2</a:t>
            </a:fld>
            <a:endParaRPr lang="en-US"/>
          </a:p>
        </p:txBody>
      </p:sp>
    </p:spTree>
    <p:extLst>
      <p:ext uri="{BB962C8B-B14F-4D97-AF65-F5344CB8AC3E}">
        <p14:creationId xmlns:p14="http://schemas.microsoft.com/office/powerpoint/2010/main" val="4076168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charts.</a:t>
            </a:r>
          </a:p>
        </p:txBody>
      </p:sp>
      <p:sp>
        <p:nvSpPr>
          <p:cNvPr id="4" name="Slide Number Placeholder 3"/>
          <p:cNvSpPr>
            <a:spLocks noGrp="1"/>
          </p:cNvSpPr>
          <p:nvPr>
            <p:ph type="sldNum" sz="quarter" idx="5"/>
          </p:nvPr>
        </p:nvSpPr>
        <p:spPr/>
        <p:txBody>
          <a:bodyPr/>
          <a:lstStyle/>
          <a:p>
            <a:fld id="{85F439BB-B39C-4B4C-BC85-79F344AE6DA2}" type="slidenum">
              <a:rPr lang="en-US" smtClean="0"/>
              <a:t>83</a:t>
            </a:fld>
            <a:endParaRPr lang="en-US"/>
          </a:p>
        </p:txBody>
      </p:sp>
    </p:spTree>
    <p:extLst>
      <p:ext uri="{BB962C8B-B14F-4D97-AF65-F5344CB8AC3E}">
        <p14:creationId xmlns:p14="http://schemas.microsoft.com/office/powerpoint/2010/main" val="3314175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charts – quadrant layout.</a:t>
            </a:r>
          </a:p>
        </p:txBody>
      </p:sp>
      <p:sp>
        <p:nvSpPr>
          <p:cNvPr id="4" name="Slide Number Placeholder 3"/>
          <p:cNvSpPr>
            <a:spLocks noGrp="1"/>
          </p:cNvSpPr>
          <p:nvPr>
            <p:ph type="sldNum" sz="quarter" idx="5"/>
          </p:nvPr>
        </p:nvSpPr>
        <p:spPr/>
        <p:txBody>
          <a:bodyPr/>
          <a:lstStyle/>
          <a:p>
            <a:fld id="{85F439BB-B39C-4B4C-BC85-79F344AE6DA2}" type="slidenum">
              <a:rPr lang="en-US" smtClean="0"/>
              <a:t>84</a:t>
            </a:fld>
            <a:endParaRPr lang="en-US"/>
          </a:p>
        </p:txBody>
      </p:sp>
    </p:spTree>
    <p:extLst>
      <p:ext uri="{BB962C8B-B14F-4D97-AF65-F5344CB8AC3E}">
        <p14:creationId xmlns:p14="http://schemas.microsoft.com/office/powerpoint/2010/main" val="132935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image plus two white boxes.</a:t>
            </a:r>
          </a:p>
        </p:txBody>
      </p:sp>
      <p:sp>
        <p:nvSpPr>
          <p:cNvPr id="4" name="Slide Number Placeholder 3"/>
          <p:cNvSpPr>
            <a:spLocks noGrp="1"/>
          </p:cNvSpPr>
          <p:nvPr>
            <p:ph type="sldNum" sz="quarter" idx="5"/>
          </p:nvPr>
        </p:nvSpPr>
        <p:spPr/>
        <p:txBody>
          <a:bodyPr/>
          <a:lstStyle/>
          <a:p>
            <a:fld id="{EE76BB9C-6FC4-489F-ACB7-CB528852663C}" type="slidenum">
              <a:rPr lang="en-US" smtClean="0"/>
              <a:t>87</a:t>
            </a:fld>
            <a:endParaRPr lang="en-US"/>
          </a:p>
        </p:txBody>
      </p:sp>
    </p:spTree>
    <p:extLst>
      <p:ext uri="{BB962C8B-B14F-4D97-AF65-F5344CB8AC3E}">
        <p14:creationId xmlns:p14="http://schemas.microsoft.com/office/powerpoint/2010/main" val="3387240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solidFill>
                  <a:schemeClr val="tx1"/>
                </a:solidFill>
              </a:rPr>
              <a:t>Central point with surrounding boxes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B7659-35AC-1349-9BB2-129474EF46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1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0" kern="1200" baseline="0" dirty="0">
                <a:solidFill>
                  <a:schemeClr val="tx1"/>
                </a:solidFill>
                <a:effectLst/>
                <a:latin typeface="Arial" panose="020B0604020202020204" pitchFamily="34" charset="0"/>
                <a:ea typeface="+mn-ea"/>
                <a:cs typeface="+mn-cs"/>
              </a:rPr>
              <a:t>Full bleed stock image + central idea.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B7659-35AC-1349-9BB2-129474EF46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027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hero picture plus three key takeaways.</a:t>
            </a:r>
          </a:p>
        </p:txBody>
      </p:sp>
      <p:sp>
        <p:nvSpPr>
          <p:cNvPr id="4" name="Slide Number Placeholder 3"/>
          <p:cNvSpPr>
            <a:spLocks noGrp="1"/>
          </p:cNvSpPr>
          <p:nvPr>
            <p:ph type="sldNum" sz="quarter" idx="5"/>
          </p:nvPr>
        </p:nvSpPr>
        <p:spPr/>
        <p:txBody>
          <a:bodyPr/>
          <a:lstStyle/>
          <a:p>
            <a:fld id="{85F439BB-B39C-4B4C-BC85-79F344AE6DA2}" type="slidenum">
              <a:rPr lang="en-US" smtClean="0"/>
              <a:t>90</a:t>
            </a:fld>
            <a:endParaRPr lang="en-US"/>
          </a:p>
        </p:txBody>
      </p:sp>
    </p:spTree>
    <p:extLst>
      <p:ext uri="{BB962C8B-B14F-4D97-AF65-F5344CB8AC3E}">
        <p14:creationId xmlns:p14="http://schemas.microsoft.com/office/powerpoint/2010/main" val="260200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bleed image with three white boxes.</a:t>
            </a:r>
          </a:p>
        </p:txBody>
      </p:sp>
      <p:sp>
        <p:nvSpPr>
          <p:cNvPr id="4" name="Slide Number Placeholder 3"/>
          <p:cNvSpPr>
            <a:spLocks noGrp="1"/>
          </p:cNvSpPr>
          <p:nvPr>
            <p:ph type="sldNum" sz="quarter" idx="5"/>
          </p:nvPr>
        </p:nvSpPr>
        <p:spPr/>
        <p:txBody>
          <a:bodyPr/>
          <a:lstStyle/>
          <a:p>
            <a:fld id="{85F439BB-B39C-4B4C-BC85-79F344AE6DA2}" type="slidenum">
              <a:rPr lang="en-US" smtClean="0"/>
              <a:t>91</a:t>
            </a:fld>
            <a:endParaRPr lang="en-US"/>
          </a:p>
        </p:txBody>
      </p:sp>
    </p:spTree>
    <p:extLst>
      <p:ext uri="{BB962C8B-B14F-4D97-AF65-F5344CB8AC3E}">
        <p14:creationId xmlns:p14="http://schemas.microsoft.com/office/powerpoint/2010/main" val="2245047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Four points with light blue background.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B7659-35AC-1349-9BB2-129474EF467C}"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49539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Pyramid slide.</a:t>
            </a:r>
          </a:p>
        </p:txBody>
      </p:sp>
      <p:sp>
        <p:nvSpPr>
          <p:cNvPr id="4" name="Slide Number Placeholder 3"/>
          <p:cNvSpPr>
            <a:spLocks noGrp="1"/>
          </p:cNvSpPr>
          <p:nvPr>
            <p:ph type="sldNum" sz="quarter" idx="5"/>
          </p:nvPr>
        </p:nvSpPr>
        <p:spPr/>
        <p:txBody>
          <a:bodyPr/>
          <a:lstStyle/>
          <a:p>
            <a:fld id="{85F439BB-B39C-4B4C-BC85-79F344AE6DA2}" type="slidenum">
              <a:rPr lang="en-US" smtClean="0"/>
              <a:t>94</a:t>
            </a:fld>
            <a:endParaRPr lang="en-US"/>
          </a:p>
        </p:txBody>
      </p:sp>
    </p:spTree>
    <p:extLst>
      <p:ext uri="{BB962C8B-B14F-4D97-AF65-F5344CB8AC3E}">
        <p14:creationId xmlns:p14="http://schemas.microsoft.com/office/powerpoint/2010/main" val="96501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of contents.</a:t>
            </a:r>
          </a:p>
        </p:txBody>
      </p:sp>
      <p:sp>
        <p:nvSpPr>
          <p:cNvPr id="4" name="Slide Number Placeholder 3"/>
          <p:cNvSpPr>
            <a:spLocks noGrp="1"/>
          </p:cNvSpPr>
          <p:nvPr>
            <p:ph type="sldNum" sz="quarter" idx="5"/>
          </p:nvPr>
        </p:nvSpPr>
        <p:spPr/>
        <p:txBody>
          <a:bodyPr/>
          <a:lstStyle/>
          <a:p>
            <a:fld id="{F1ED4E76-5326-40BB-A7A1-46EFE45DDBE8}" type="slidenum">
              <a:rPr lang="en-US" smtClean="0"/>
              <a:t>24</a:t>
            </a:fld>
            <a:endParaRPr lang="en-US"/>
          </a:p>
        </p:txBody>
      </p:sp>
    </p:spTree>
    <p:extLst>
      <p:ext uri="{BB962C8B-B14F-4D97-AF65-F5344CB8AC3E}">
        <p14:creationId xmlns:p14="http://schemas.microsoft.com/office/powerpoint/2010/main" val="172690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 of contents.</a:t>
            </a:r>
          </a:p>
        </p:txBody>
      </p:sp>
      <p:sp>
        <p:nvSpPr>
          <p:cNvPr id="4" name="Slide Number Placeholder 3"/>
          <p:cNvSpPr>
            <a:spLocks noGrp="1"/>
          </p:cNvSpPr>
          <p:nvPr>
            <p:ph type="sldNum" sz="quarter" idx="5"/>
          </p:nvPr>
        </p:nvSpPr>
        <p:spPr/>
        <p:txBody>
          <a:bodyPr/>
          <a:lstStyle/>
          <a:p>
            <a:fld id="{F1ED4E76-5326-40BB-A7A1-46EFE45DDBE8}" type="slidenum">
              <a:rPr lang="en-US" smtClean="0"/>
              <a:t>25</a:t>
            </a:fld>
            <a:endParaRPr lang="en-US"/>
          </a:p>
        </p:txBody>
      </p:sp>
    </p:spTree>
    <p:extLst>
      <p:ext uri="{BB962C8B-B14F-4D97-AF65-F5344CB8AC3E}">
        <p14:creationId xmlns:p14="http://schemas.microsoft.com/office/powerpoint/2010/main" val="242553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quote slide with icon.</a:t>
            </a:r>
          </a:p>
        </p:txBody>
      </p:sp>
      <p:sp>
        <p:nvSpPr>
          <p:cNvPr id="4" name="Slide Number Placeholder 3"/>
          <p:cNvSpPr>
            <a:spLocks noGrp="1"/>
          </p:cNvSpPr>
          <p:nvPr>
            <p:ph type="sldNum" sz="quarter" idx="5"/>
          </p:nvPr>
        </p:nvSpPr>
        <p:spPr/>
        <p:txBody>
          <a:bodyPr/>
          <a:lstStyle/>
          <a:p>
            <a:fld id="{F1ED4E76-5326-40BB-A7A1-46EFE45DDBE8}" type="slidenum">
              <a:rPr lang="en-US" smtClean="0"/>
              <a:t>26</a:t>
            </a:fld>
            <a:endParaRPr lang="en-US"/>
          </a:p>
        </p:txBody>
      </p:sp>
    </p:spTree>
    <p:extLst>
      <p:ext uri="{BB962C8B-B14F-4D97-AF65-F5344CB8AC3E}">
        <p14:creationId xmlns:p14="http://schemas.microsoft.com/office/powerpoint/2010/main" val="311578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 slide with headshots.</a:t>
            </a:r>
          </a:p>
        </p:txBody>
      </p:sp>
      <p:sp>
        <p:nvSpPr>
          <p:cNvPr id="4" name="Slide Number Placeholder 3"/>
          <p:cNvSpPr>
            <a:spLocks noGrp="1"/>
          </p:cNvSpPr>
          <p:nvPr>
            <p:ph type="sldNum" sz="quarter" idx="5"/>
          </p:nvPr>
        </p:nvSpPr>
        <p:spPr/>
        <p:txBody>
          <a:bodyPr/>
          <a:lstStyle/>
          <a:p>
            <a:fld id="{F1ED4E76-5326-40BB-A7A1-46EFE45DDBE8}" type="slidenum">
              <a:rPr lang="en-US" smtClean="0"/>
              <a:t>27</a:t>
            </a:fld>
            <a:endParaRPr lang="en-US"/>
          </a:p>
        </p:txBody>
      </p:sp>
    </p:spTree>
    <p:extLst>
      <p:ext uri="{BB962C8B-B14F-4D97-AF65-F5344CB8AC3E}">
        <p14:creationId xmlns:p14="http://schemas.microsoft.com/office/powerpoint/2010/main" val="2217046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2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25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860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741"/>
          </a:xfrm>
          <a:prstGeom prst="rect">
            <a:avLst/>
          </a:prstGeom>
        </p:spPr>
      </p:pic>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5"/>
            <a:ext cx="5900763" cy="513224"/>
          </a:xfrm>
        </p:spPr>
        <p:txBody>
          <a:bodyPr lIns="0" rIns="0" bIns="0" anchor="t" anchorCtr="0"/>
          <a:lstStyle>
            <a:lvl1pPr algn="l">
              <a:lnSpc>
                <a:spcPct val="92000"/>
              </a:lnSpc>
              <a:defRPr sz="3300" spc="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7B9160A9-8E40-43A2-86C8-A3E5804EE646}"/>
              </a:ext>
            </a:extLst>
          </p:cNvPr>
          <p:cNvSpPr>
            <a:spLocks noGrp="1"/>
          </p:cNvSpPr>
          <p:nvPr>
            <p:ph type="subTitle" idx="1"/>
          </p:nvPr>
        </p:nvSpPr>
        <p:spPr>
          <a:xfrm>
            <a:off x="292100" y="1972560"/>
            <a:ext cx="2664619" cy="694553"/>
          </a:xfrm>
        </p:spPr>
        <p:txBody>
          <a:bodyPr lIns="0" rIns="0" bIns="0"/>
          <a:lstStyle>
            <a:lvl1pPr marL="0" indent="0" algn="l" eaLnBrk="1">
              <a:lnSpc>
                <a:spcPct val="90000"/>
              </a:lnSpc>
              <a:spcBef>
                <a:spcPts val="0"/>
              </a:spcBef>
              <a:buNone/>
              <a:defRPr sz="1125" spc="0">
                <a:solidFill>
                  <a:schemeClr val="bg1"/>
                </a:solidFill>
                <a:latin typeface="+mn-lt"/>
              </a:defRPr>
            </a:lvl1pPr>
            <a:lvl2pPr marL="0" indent="0" algn="l" eaLnBrk="1">
              <a:spcBef>
                <a:spcPts val="1519"/>
              </a:spcBef>
              <a:buNone/>
              <a:defRPr sz="788" spc="0">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a:extLst>
              <a:ext uri="{FF2B5EF4-FFF2-40B4-BE49-F238E27FC236}">
                <a16:creationId xmlns:a16="http://schemas.microsoft.com/office/drawing/2014/main" id="{B429C8AC-5DA6-4427-BBFC-1E6235DFBE74}"/>
              </a:ext>
            </a:extLst>
          </p:cNvPr>
          <p:cNvSpPr>
            <a:spLocks noGrp="1"/>
          </p:cNvSpPr>
          <p:nvPr>
            <p:ph type="body" sz="quarter" idx="18" hasCustomPrompt="1"/>
          </p:nvPr>
        </p:nvSpPr>
        <p:spPr>
          <a:xfrm>
            <a:off x="288901" y="3076460"/>
            <a:ext cx="1935188" cy="648812"/>
          </a:xfrm>
        </p:spPr>
        <p:txBody>
          <a:bodyPr wrap="square" lIns="0" rIns="0" bIns="0" anchor="t" anchorCtr="0">
            <a:noAutofit/>
          </a:bodyPr>
          <a:lstStyle>
            <a:lvl1pPr algn="l" eaLnBrk="0">
              <a:lnSpc>
                <a:spcPct val="100000"/>
              </a:lnSpc>
              <a:spcBef>
                <a:spcPts val="0"/>
              </a:spcBef>
              <a:defRPr sz="900" b="0" spc="0" baseline="0">
                <a:solidFill>
                  <a:schemeClr val="bg1"/>
                </a:solidFill>
                <a:latin typeface="Graphik Semibold" panose="020B0703030202060203" pitchFamily="34" charset="0"/>
              </a:defRPr>
            </a:lvl1pPr>
            <a:lvl2pPr marL="0" indent="0" algn="l">
              <a:lnSpc>
                <a:spcPct val="100000"/>
              </a:lnSpc>
              <a:spcBef>
                <a:spcPts val="0"/>
              </a:spcBef>
              <a:buNone/>
              <a:defRPr sz="900" b="0" spc="0" baseline="0">
                <a:solidFill>
                  <a:schemeClr val="bg1"/>
                </a:solidFill>
              </a:defRPr>
            </a:lvl2pPr>
            <a:lvl3pPr marL="0" indent="0" algn="l">
              <a:lnSpc>
                <a:spcPct val="100000"/>
              </a:lnSpc>
              <a:spcBef>
                <a:spcPts val="0"/>
              </a:spcBef>
              <a:buNone/>
              <a:defRPr sz="900" spc="0">
                <a:solidFill>
                  <a:schemeClr val="bg1"/>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a:extLst>
              <a:ext uri="{FF2B5EF4-FFF2-40B4-BE49-F238E27FC236}">
                <a16:creationId xmlns:a16="http://schemas.microsoft.com/office/drawing/2014/main" id="{6C1440C4-9972-4A20-995D-4F6A1356B50F}"/>
              </a:ext>
            </a:extLst>
          </p:cNvPr>
          <p:cNvSpPr>
            <a:spLocks noGrp="1"/>
          </p:cNvSpPr>
          <p:nvPr>
            <p:ph type="ftr" sz="quarter" idx="23"/>
          </p:nvPr>
        </p:nvSpPr>
        <p:spPr>
          <a:xfrm>
            <a:off x="2952451" y="4828510"/>
            <a:ext cx="5902923" cy="136525"/>
          </a:xfrm>
        </p:spPr>
        <p:txBody>
          <a:bodyPr lIns="0" rIns="0" bIns="0" anchor="ctr"/>
          <a:lstStyle>
            <a:lvl1pPr algn="l">
              <a:defRPr>
                <a:solidFill>
                  <a:schemeClr val="bg1"/>
                </a:solidFill>
              </a:defRPr>
            </a:lvl1pPr>
          </a:lstStyle>
          <a:p>
            <a:r>
              <a:rPr lang="en-US"/>
              <a:t>Optional footer</a:t>
            </a:r>
          </a:p>
        </p:txBody>
      </p:sp>
      <p:pic>
        <p:nvPicPr>
          <p:cNvPr id="9" name="图片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334518207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EC7ACED8-54CA-46CA-9E3F-CA2DB5D7257E}"/>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79725"/>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6" name="Title 5">
            <a:extLst>
              <a:ext uri="{FF2B5EF4-FFF2-40B4-BE49-F238E27FC236}">
                <a16:creationId xmlns:a16="http://schemas.microsoft.com/office/drawing/2014/main" id="{D6587358-4D60-45FB-99A1-E25FD9DE173B}"/>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207988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1C4E57AB-2279-45DB-9D48-A329CE921ADC}"/>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8012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28F8EF88-0375-4391-84A6-959704E8C4DA}"/>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1390492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FD6B92FB-9FDB-4FF9-BC81-F2AC7B37D943}"/>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14BDD722-AA87-4C23-8BF9-5A4977B7CE96}"/>
              </a:ext>
            </a:extLst>
          </p:cNvPr>
          <p:cNvSpPr>
            <a:spLocks noGrp="1"/>
          </p:cNvSpPr>
          <p:nvPr>
            <p:ph idx="15"/>
          </p:nvPr>
        </p:nvSpPr>
        <p:spPr>
          <a:xfrm>
            <a:off x="4713175" y="1052513"/>
            <a:ext cx="4140994" cy="2879725"/>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D39E4967-9E55-47B4-8FE9-2C6D92E8321E}"/>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364246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a:extLst>
              <a:ext uri="{FF2B5EF4-FFF2-40B4-BE49-F238E27FC236}">
                <a16:creationId xmlns:a16="http://schemas.microsoft.com/office/drawing/2014/main" id="{7A9EEEC9-88CA-4CB9-B54F-77FAA0F427FB}"/>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Content Placeholder 1">
            <a:extLst>
              <a:ext uri="{FF2B5EF4-FFF2-40B4-BE49-F238E27FC236}">
                <a16:creationId xmlns:a16="http://schemas.microsoft.com/office/drawing/2014/main" id="{23D2F14C-54EF-44A9-89C1-E3557B35BE14}"/>
              </a:ext>
            </a:extLst>
          </p:cNvPr>
          <p:cNvSpPr>
            <a:spLocks noGrp="1"/>
          </p:cNvSpPr>
          <p:nvPr>
            <p:ph idx="12"/>
          </p:nvPr>
        </p:nvSpPr>
        <p:spPr>
          <a:xfrm>
            <a:off x="288900" y="1273629"/>
            <a:ext cx="4140994" cy="2658609"/>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a:extLst>
              <a:ext uri="{FF2B5EF4-FFF2-40B4-BE49-F238E27FC236}">
                <a16:creationId xmlns:a16="http://schemas.microsoft.com/office/drawing/2014/main" id="{5DDCF888-15FC-4366-9DAC-89481925FF7A}"/>
              </a:ext>
            </a:extLst>
          </p:cNvPr>
          <p:cNvSpPr>
            <a:spLocks noGrp="1"/>
          </p:cNvSpPr>
          <p:nvPr>
            <p:ph idx="15"/>
          </p:nvPr>
        </p:nvSpPr>
        <p:spPr>
          <a:xfrm>
            <a:off x="4713685" y="1273629"/>
            <a:ext cx="4140994" cy="2658609"/>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Title Placeholder 1">
            <a:extLst>
              <a:ext uri="{FF2B5EF4-FFF2-40B4-BE49-F238E27FC236}">
                <a16:creationId xmlns:a16="http://schemas.microsoft.com/office/drawing/2014/main" id="{707B5C06-9A8A-4460-9692-69AB6AB063C1}"/>
              </a:ext>
            </a:extLst>
          </p:cNvPr>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Content Title Placeholder 2">
            <a:extLst>
              <a:ext uri="{FF2B5EF4-FFF2-40B4-BE49-F238E27FC236}">
                <a16:creationId xmlns:a16="http://schemas.microsoft.com/office/drawing/2014/main" id="{3563387D-87B5-4FFA-9A28-463D0B0C0C3E}"/>
              </a:ext>
            </a:extLst>
          </p:cNvPr>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a:extLst>
              <a:ext uri="{FF2B5EF4-FFF2-40B4-BE49-F238E27FC236}">
                <a16:creationId xmlns:a16="http://schemas.microsoft.com/office/drawing/2014/main" id="{952C11F0-554C-4199-A9DC-2E8EBA2E9D69}"/>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
        <p:nvSpPr>
          <p:cNvPr id="11" name="Footer Placeholder 10">
            <a:extLst>
              <a:ext uri="{FF2B5EF4-FFF2-40B4-BE49-F238E27FC236}">
                <a16:creationId xmlns:a16="http://schemas.microsoft.com/office/drawing/2014/main" id="{9EF2A8EA-D72F-466F-BB78-6A7D82E03B16}"/>
              </a:ext>
            </a:extLst>
          </p:cNvPr>
          <p:cNvSpPr>
            <a:spLocks noGrp="1"/>
          </p:cNvSpPr>
          <p:nvPr>
            <p:ph type="ftr" sz="quarter" idx="10"/>
          </p:nvPr>
        </p:nvSpPr>
        <p:spPr>
          <a:xfrm>
            <a:off x="1763115" y="4828510"/>
            <a:ext cx="5902923" cy="136525"/>
          </a:xfrm>
        </p:spPr>
        <p:txBody>
          <a:bodyPr lIns="0" rIns="0" bIns="0" anchor="ctr"/>
          <a:lstStyle/>
          <a:p>
            <a:r>
              <a:rPr lang="en-US"/>
              <a:t>Optional footer</a:t>
            </a:r>
          </a:p>
        </p:txBody>
      </p:sp>
      <p:sp>
        <p:nvSpPr>
          <p:cNvPr id="12" name="Slide Number Placeholder 11">
            <a:extLst>
              <a:ext uri="{FF2B5EF4-FFF2-40B4-BE49-F238E27FC236}">
                <a16:creationId xmlns:a16="http://schemas.microsoft.com/office/drawing/2014/main" id="{2F55E628-B412-4C72-8B76-B8DA6A7F5E4D}"/>
              </a:ext>
            </a:extLst>
          </p:cNvPr>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t>‹#›</a:t>
            </a:fld>
            <a:endParaRPr lang="en-US"/>
          </a:p>
        </p:txBody>
      </p:sp>
    </p:spTree>
    <p:extLst>
      <p:ext uri="{BB962C8B-B14F-4D97-AF65-F5344CB8AC3E}">
        <p14:creationId xmlns:p14="http://schemas.microsoft.com/office/powerpoint/2010/main" val="1424864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a:extLst>
              <a:ext uri="{FF2B5EF4-FFF2-40B4-BE49-F238E27FC236}">
                <a16:creationId xmlns:a16="http://schemas.microsoft.com/office/drawing/2014/main" id="{AD86CC53-7E9A-4909-912C-BCD3C956953A}"/>
              </a:ext>
            </a:extLst>
          </p:cNvPr>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a:extLst>
              <a:ext uri="{FF2B5EF4-FFF2-40B4-BE49-F238E27FC236}">
                <a16:creationId xmlns:a16="http://schemas.microsoft.com/office/drawing/2014/main" id="{699B238C-28EB-449A-9B50-BBD778FDFD74}"/>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
        <p:nvSpPr>
          <p:cNvPr id="7" name="Footer Placeholder 6">
            <a:extLst>
              <a:ext uri="{FF2B5EF4-FFF2-40B4-BE49-F238E27FC236}">
                <a16:creationId xmlns:a16="http://schemas.microsoft.com/office/drawing/2014/main" id="{A133C6C2-E823-48AC-B2F8-02BD7FE6F5D0}"/>
              </a:ext>
            </a:extLst>
          </p:cNvPr>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9" name="Slide Number Placeholder 8">
            <a:extLst>
              <a:ext uri="{FF2B5EF4-FFF2-40B4-BE49-F238E27FC236}">
                <a16:creationId xmlns:a16="http://schemas.microsoft.com/office/drawing/2014/main" id="{8DC2B11C-096E-4473-971C-D593F2B76D44}"/>
              </a:ext>
            </a:extLst>
          </p:cNvPr>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Tree>
    <p:extLst>
      <p:ext uri="{BB962C8B-B14F-4D97-AF65-F5344CB8AC3E}">
        <p14:creationId xmlns:p14="http://schemas.microsoft.com/office/powerpoint/2010/main" val="2461394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a:extLst>
              <a:ext uri="{FF2B5EF4-FFF2-40B4-BE49-F238E27FC236}">
                <a16:creationId xmlns:a16="http://schemas.microsoft.com/office/drawing/2014/main" id="{8A994DDA-EEE5-4BC0-A900-EFDF92C1F519}"/>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1" name="Content Title Placeholder 1">
            <a:extLst>
              <a:ext uri="{FF2B5EF4-FFF2-40B4-BE49-F238E27FC236}">
                <a16:creationId xmlns:a16="http://schemas.microsoft.com/office/drawing/2014/main" id="{777D9628-4C86-4322-A3A3-0123433EF86D}"/>
              </a:ext>
            </a:extLst>
          </p:cNvPr>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2" name="top_border">
            <a:extLst>
              <a:ext uri="{FF2B5EF4-FFF2-40B4-BE49-F238E27FC236}">
                <a16:creationId xmlns:a16="http://schemas.microsoft.com/office/drawing/2014/main" id="{D38199F1-C2F8-45A5-A18E-FE013F96B37B}"/>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AABFA-D034-4216-BF6C-EB331CD90DAB}"/>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4206323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a:extLst>
              <a:ext uri="{FF2B5EF4-FFF2-40B4-BE49-F238E27FC236}">
                <a16:creationId xmlns:a16="http://schemas.microsoft.com/office/drawing/2014/main" id="{FF8D7FCB-9731-45B2-8A10-E0680B62E990}"/>
              </a:ext>
            </a:extLst>
          </p:cNvPr>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a:extLst>
              <a:ext uri="{FF2B5EF4-FFF2-40B4-BE49-F238E27FC236}">
                <a16:creationId xmlns:a16="http://schemas.microsoft.com/office/drawing/2014/main" id="{64F22040-5F6D-44FB-885D-8112F0D57F0A}"/>
              </a:ext>
            </a:extLst>
          </p:cNvPr>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4" name="Content Title Placeholder 2">
            <a:extLst>
              <a:ext uri="{FF2B5EF4-FFF2-40B4-BE49-F238E27FC236}">
                <a16:creationId xmlns:a16="http://schemas.microsoft.com/office/drawing/2014/main" id="{5DBAD550-03BB-47CF-ACF2-0B0714B3E790}"/>
              </a:ext>
            </a:extLst>
          </p:cNvPr>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027761B-C80E-4C6B-8EB5-71AEF5E49BE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541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a:extLst>
              <a:ext uri="{FF2B5EF4-FFF2-40B4-BE49-F238E27FC236}">
                <a16:creationId xmlns:a16="http://schemas.microsoft.com/office/drawing/2014/main" id="{BAFA1273-7643-4AD0-9745-35B243C4E7AE}"/>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2" name="Content Title Placeholder 1">
            <a:extLst>
              <a:ext uri="{FF2B5EF4-FFF2-40B4-BE49-F238E27FC236}">
                <a16:creationId xmlns:a16="http://schemas.microsoft.com/office/drawing/2014/main" id="{F869446F-4744-45C8-BBA1-A9260F5B8501}"/>
              </a:ext>
            </a:extLst>
          </p:cNvPr>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DBFE9E14-4604-4701-83B9-AA40A0EDD4B5}"/>
              </a:ext>
            </a:extLst>
          </p:cNvPr>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3" name="Content Title Placeholder 2">
            <a:extLst>
              <a:ext uri="{FF2B5EF4-FFF2-40B4-BE49-F238E27FC236}">
                <a16:creationId xmlns:a16="http://schemas.microsoft.com/office/drawing/2014/main" id="{B6D586CB-340B-4C0F-AA2C-11AA69725E30}"/>
              </a:ext>
            </a:extLst>
          </p:cNvPr>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4B4ADA90-AEB5-495A-A82C-A8027A598DB2}"/>
              </a:ext>
            </a:extLst>
          </p:cNvPr>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9" name="top_border">
            <a:extLst>
              <a:ext uri="{FF2B5EF4-FFF2-40B4-BE49-F238E27FC236}">
                <a16:creationId xmlns:a16="http://schemas.microsoft.com/office/drawing/2014/main" id="{0DC4ABBF-698D-4B74-8ABF-E2FEEED6A780}"/>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a:extLst>
              <a:ext uri="{FF2B5EF4-FFF2-40B4-BE49-F238E27FC236}">
                <a16:creationId xmlns:a16="http://schemas.microsoft.com/office/drawing/2014/main" id="{3A109750-BE33-4E51-9DB4-AE929906A1E9}"/>
              </a:ext>
            </a:extLst>
          </p:cNvPr>
          <p:cNvCxnSpPr>
            <a:cxnSpLocks/>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504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a:extLst>
              <a:ext uri="{FF2B5EF4-FFF2-40B4-BE49-F238E27FC236}">
                <a16:creationId xmlns:a16="http://schemas.microsoft.com/office/drawing/2014/main" id="{E6A7E2A9-55CE-4DA2-9382-0ED46CC4B7D8}"/>
              </a:ext>
            </a:extLst>
          </p:cNvPr>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2" name="Content Title Placeholder 1">
            <a:extLst>
              <a:ext uri="{FF2B5EF4-FFF2-40B4-BE49-F238E27FC236}">
                <a16:creationId xmlns:a16="http://schemas.microsoft.com/office/drawing/2014/main" id="{EBDF9948-A04A-44FB-848B-89758DB4A3C2}"/>
              </a:ext>
            </a:extLst>
          </p:cNvPr>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B1D79336-5C15-48A9-AC00-517461969FDF}"/>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14" name="top_border">
            <a:extLst>
              <a:ext uri="{FF2B5EF4-FFF2-40B4-BE49-F238E27FC236}">
                <a16:creationId xmlns:a16="http://schemas.microsoft.com/office/drawing/2014/main" id="{99CBF877-6CA0-4637-B69A-A0A8F677A5BF}"/>
              </a:ext>
            </a:extLst>
          </p:cNvPr>
          <p:cNvCxnSpPr>
            <a:cxnSpLocks/>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980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a:extLst>
              <a:ext uri="{FF2B5EF4-FFF2-40B4-BE49-F238E27FC236}">
                <a16:creationId xmlns:a16="http://schemas.microsoft.com/office/drawing/2014/main" id="{FF8D7FCB-9731-45B2-8A10-E0680B62E990}"/>
              </a:ext>
            </a:extLst>
          </p:cNvPr>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a:extLst>
              <a:ext uri="{FF2B5EF4-FFF2-40B4-BE49-F238E27FC236}">
                <a16:creationId xmlns:a16="http://schemas.microsoft.com/office/drawing/2014/main" id="{64F22040-5F6D-44FB-885D-8112F0D57F0A}"/>
              </a:ext>
            </a:extLst>
          </p:cNvPr>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4" name="Content Title Placeholder 2">
            <a:extLst>
              <a:ext uri="{FF2B5EF4-FFF2-40B4-BE49-F238E27FC236}">
                <a16:creationId xmlns:a16="http://schemas.microsoft.com/office/drawing/2014/main" id="{5DBAD550-03BB-47CF-ACF2-0B0714B3E790}"/>
              </a:ext>
            </a:extLst>
          </p:cNvPr>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58620861-0A25-4981-A76E-BA0A04206818}"/>
              </a:ext>
            </a:extLst>
          </p:cNvPr>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5" name="Content Title Placeholder 3">
            <a:extLst>
              <a:ext uri="{FF2B5EF4-FFF2-40B4-BE49-F238E27FC236}">
                <a16:creationId xmlns:a16="http://schemas.microsoft.com/office/drawing/2014/main" id="{A6A0910D-C290-4090-96B8-35D768836411}"/>
              </a:ext>
            </a:extLst>
          </p:cNvPr>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027761B-C80E-4C6B-8EB5-71AEF5E49BE2}"/>
              </a:ext>
            </a:extLst>
          </p:cNvPr>
          <p:cNvSpPr>
            <a:spLocks noGrp="1"/>
          </p:cNvSpPr>
          <p:nvPr>
            <p:ph type="title"/>
          </p:nvPr>
        </p:nvSpPr>
        <p:spPr/>
        <p:txBody>
          <a:bodyPr/>
          <a:lstStyle/>
          <a:p>
            <a:r>
              <a:rPr lang="en-US"/>
              <a:t>Click to edit Master title style</a:t>
            </a:r>
            <a:endParaRPr lang="en-US" dirty="0"/>
          </a:p>
        </p:txBody>
      </p:sp>
      <p:cxnSp>
        <p:nvCxnSpPr>
          <p:cNvPr id="17" name="top_border">
            <a:extLst>
              <a:ext uri="{FF2B5EF4-FFF2-40B4-BE49-F238E27FC236}">
                <a16:creationId xmlns:a16="http://schemas.microsoft.com/office/drawing/2014/main" id="{46B22567-79DB-47D1-9BB5-4ACFF612208C}"/>
              </a:ext>
            </a:extLst>
          </p:cNvPr>
          <p:cNvCxnSpPr>
            <a:cxnSpLocks/>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29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13" name="solid_bg">
            <a:extLst>
              <a:ext uri="{FF2B5EF4-FFF2-40B4-BE49-F238E27FC236}">
                <a16:creationId xmlns:a16="http://schemas.microsoft.com/office/drawing/2014/main" id="{CB557A8C-835E-42A5-B7BE-C4579D980C12}"/>
              </a:ext>
            </a:extLst>
          </p:cNvPr>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p>
        </p:txBody>
      </p:sp>
      <p:sp>
        <p:nvSpPr>
          <p:cNvPr id="20" name="Footer Placeholder 8">
            <a:extLst>
              <a:ext uri="{FF2B5EF4-FFF2-40B4-BE49-F238E27FC236}">
                <a16:creationId xmlns:a16="http://schemas.microsoft.com/office/drawing/2014/main" id="{22C615AF-37E1-4544-8938-A6036672C69E}"/>
              </a:ext>
            </a:extLst>
          </p:cNvPr>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a:extLst>
              <a:ext uri="{FF2B5EF4-FFF2-40B4-BE49-F238E27FC236}">
                <a16:creationId xmlns:a16="http://schemas.microsoft.com/office/drawing/2014/main" id="{BFCF1E68-A185-43EE-8A89-733E01BBDA47}"/>
              </a:ext>
            </a:extLst>
          </p:cNvPr>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a:extLst>
              <a:ext uri="{FF2B5EF4-FFF2-40B4-BE49-F238E27FC236}">
                <a16:creationId xmlns:a16="http://schemas.microsoft.com/office/drawing/2014/main" id="{BCF3840A-3E36-48F9-891F-2A2C286B2CB6}"/>
              </a:ext>
            </a:extLst>
          </p:cNvPr>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a:extLst>
              <a:ext uri="{FF2B5EF4-FFF2-40B4-BE49-F238E27FC236}">
                <a16:creationId xmlns:a16="http://schemas.microsoft.com/office/drawing/2014/main" id="{74804212-161D-4ABB-89D4-DE8431CF3A41}"/>
              </a:ext>
            </a:extLst>
          </p:cNvPr>
          <p:cNvCxnSpPr>
            <a:cxnSpLocks/>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a:extLst>
              <a:ext uri="{FF2B5EF4-FFF2-40B4-BE49-F238E27FC236}">
                <a16:creationId xmlns:a16="http://schemas.microsoft.com/office/drawing/2014/main" id="{74168AF6-DA43-4D10-994E-B4D0A9763880}"/>
              </a:ext>
            </a:extLst>
          </p:cNvPr>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a:extLst>
              <a:ext uri="{FF2B5EF4-FFF2-40B4-BE49-F238E27FC236}">
                <a16:creationId xmlns:a16="http://schemas.microsoft.com/office/drawing/2014/main" id="{E70FF7C0-F255-4D33-A6E2-93643A8C2B80}"/>
              </a:ext>
            </a:extLst>
          </p:cNvPr>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a:extLst>
              <a:ext uri="{FF2B5EF4-FFF2-40B4-BE49-F238E27FC236}">
                <a16:creationId xmlns:a16="http://schemas.microsoft.com/office/drawing/2014/main" id="{60C9E60A-38B9-4A75-9AAC-140E54906963}"/>
              </a:ext>
            </a:extLst>
          </p:cNvPr>
          <p:cNvCxnSpPr>
            <a:cxnSpLocks/>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a:extLst>
              <a:ext uri="{FF2B5EF4-FFF2-40B4-BE49-F238E27FC236}">
                <a16:creationId xmlns:a16="http://schemas.microsoft.com/office/drawing/2014/main" id="{28B81564-AB02-47E4-9423-6FABF3BA606B}"/>
              </a:ext>
            </a:extLst>
          </p:cNvPr>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a:extLst>
              <a:ext uri="{FF2B5EF4-FFF2-40B4-BE49-F238E27FC236}">
                <a16:creationId xmlns:a16="http://schemas.microsoft.com/office/drawing/2014/main" id="{8986AF2C-10F9-4770-8613-5FAA70145F46}"/>
              </a:ext>
            </a:extLst>
          </p:cNvPr>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7" name="图片 1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236581114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a:extLst>
              <a:ext uri="{FF2B5EF4-FFF2-40B4-BE49-F238E27FC236}">
                <a16:creationId xmlns:a16="http://schemas.microsoft.com/office/drawing/2014/main" id="{4F170681-6AD8-4293-9718-0C9C526719DE}"/>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9" name="Content Title Placeholder 1">
            <a:extLst>
              <a:ext uri="{FF2B5EF4-FFF2-40B4-BE49-F238E27FC236}">
                <a16:creationId xmlns:a16="http://schemas.microsoft.com/office/drawing/2014/main" id="{CE018C63-1ABC-49FA-961D-21DB024D8D3C}"/>
              </a:ext>
            </a:extLst>
          </p:cNvPr>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0" name="Content Title Placeholder 2">
            <a:extLst>
              <a:ext uri="{FF2B5EF4-FFF2-40B4-BE49-F238E27FC236}">
                <a16:creationId xmlns:a16="http://schemas.microsoft.com/office/drawing/2014/main" id="{2EF14EF6-61A8-4590-BE16-76554341180B}"/>
              </a:ext>
            </a:extLst>
          </p:cNvPr>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1" name="Content Title Placeholder 3">
            <a:extLst>
              <a:ext uri="{FF2B5EF4-FFF2-40B4-BE49-F238E27FC236}">
                <a16:creationId xmlns:a16="http://schemas.microsoft.com/office/drawing/2014/main" id="{7F141F40-13EF-48A0-8DCD-4C3CE08CC34A}"/>
              </a:ext>
            </a:extLst>
          </p:cNvPr>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4" name="Content Title Placeholder 4">
            <a:extLst>
              <a:ext uri="{FF2B5EF4-FFF2-40B4-BE49-F238E27FC236}">
                <a16:creationId xmlns:a16="http://schemas.microsoft.com/office/drawing/2014/main" id="{21CF22A8-0C66-4834-BB6E-DB85A3776D44}"/>
              </a:ext>
            </a:extLst>
          </p:cNvPr>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 name="Title 1">
            <a:extLst>
              <a:ext uri="{FF2B5EF4-FFF2-40B4-BE49-F238E27FC236}">
                <a16:creationId xmlns:a16="http://schemas.microsoft.com/office/drawing/2014/main" id="{B4EBFADA-2E17-43A8-B6B2-31B80ADF3695}"/>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26" name="top_border">
            <a:extLst>
              <a:ext uri="{FF2B5EF4-FFF2-40B4-BE49-F238E27FC236}">
                <a16:creationId xmlns:a16="http://schemas.microsoft.com/office/drawing/2014/main" id="{EE60BCBE-FC5D-4394-8F4A-88CF4A4B6575}"/>
              </a:ext>
            </a:extLst>
          </p:cNvPr>
          <p:cNvCxnSpPr>
            <a:cxnSpLocks/>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a:extLst>
              <a:ext uri="{FF2B5EF4-FFF2-40B4-BE49-F238E27FC236}">
                <a16:creationId xmlns:a16="http://schemas.microsoft.com/office/drawing/2014/main" id="{494690CD-B0F2-48F4-AD1E-680D9F9AF618}"/>
              </a:ext>
            </a:extLst>
          </p:cNvPr>
          <p:cNvCxnSpPr>
            <a:cxnSpLocks/>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a:extLst>
              <a:ext uri="{FF2B5EF4-FFF2-40B4-BE49-F238E27FC236}">
                <a16:creationId xmlns:a16="http://schemas.microsoft.com/office/drawing/2014/main" id="{F20FD8F4-0B33-4D15-84FD-7F39369504F6}"/>
              </a:ext>
            </a:extLst>
          </p:cNvPr>
          <p:cNvCxnSpPr>
            <a:cxnSpLocks/>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a:extLst>
              <a:ext uri="{FF2B5EF4-FFF2-40B4-BE49-F238E27FC236}">
                <a16:creationId xmlns:a16="http://schemas.microsoft.com/office/drawing/2014/main" id="{11E189EF-2260-4D96-82F1-2CE91956FB29}"/>
              </a:ext>
            </a:extLst>
          </p:cNvPr>
          <p:cNvCxnSpPr>
            <a:cxnSpLocks/>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91121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a:extLst>
              <a:ext uri="{FF2B5EF4-FFF2-40B4-BE49-F238E27FC236}">
                <a16:creationId xmlns:a16="http://schemas.microsoft.com/office/drawing/2014/main" id="{2C4E0CD0-17D7-47C5-A3CB-8D104781EEB1}"/>
              </a:ext>
            </a:extLst>
          </p:cNvPr>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5" name="Content Placeholder 4">
            <a:extLst>
              <a:ext uri="{FF2B5EF4-FFF2-40B4-BE49-F238E27FC236}">
                <a16:creationId xmlns:a16="http://schemas.microsoft.com/office/drawing/2014/main" id="{9DED915A-F4A2-468F-A224-9D9F79397D93}"/>
              </a:ext>
            </a:extLst>
          </p:cNvPr>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a:t>Click to edit Master text styles</a:t>
            </a:r>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9" name="Content Placeholder 8">
            <a:extLst>
              <a:ext uri="{FF2B5EF4-FFF2-40B4-BE49-F238E27FC236}">
                <a16:creationId xmlns:a16="http://schemas.microsoft.com/office/drawing/2014/main" id="{D6773A96-7DD8-44D1-BDFB-C46002148B6F}"/>
              </a:ext>
            </a:extLst>
          </p:cNvPr>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46DE241C-6E45-4B71-A681-4E62707830F6}"/>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cxnSp>
        <p:nvCxnSpPr>
          <p:cNvPr id="30" name="top_border">
            <a:extLst>
              <a:ext uri="{FF2B5EF4-FFF2-40B4-BE49-F238E27FC236}">
                <a16:creationId xmlns:a16="http://schemas.microsoft.com/office/drawing/2014/main" id="{36CF564B-B5B0-4440-96C7-A82AC49AE54C}"/>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223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a:extLst>
              <a:ext uri="{FF2B5EF4-FFF2-40B4-BE49-F238E27FC236}">
                <a16:creationId xmlns:a16="http://schemas.microsoft.com/office/drawing/2014/main" id="{DE8E33C0-0B0B-4281-8816-AB72A17B5E91}"/>
              </a:ext>
            </a:extLst>
          </p:cNvPr>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73EBD274-92E4-4A69-8358-772DEFF5E893}"/>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45" name="top_border">
            <a:extLst>
              <a:ext uri="{FF2B5EF4-FFF2-40B4-BE49-F238E27FC236}">
                <a16:creationId xmlns:a16="http://schemas.microsoft.com/office/drawing/2014/main" id="{DD564F40-A94C-4C6B-9D2A-A7F672DB9338}"/>
              </a:ext>
            </a:extLst>
          </p:cNvPr>
          <p:cNvCxnSpPr>
            <a:cxnSpLocks/>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a:extLst>
              <a:ext uri="{FF2B5EF4-FFF2-40B4-BE49-F238E27FC236}">
                <a16:creationId xmlns:a16="http://schemas.microsoft.com/office/drawing/2014/main" id="{8E298D74-516E-4AE6-A00E-085A771DAA76}"/>
              </a:ext>
            </a:extLst>
          </p:cNvPr>
          <p:cNvCxnSpPr>
            <a:cxnSpLocks/>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a:extLst>
              <a:ext uri="{FF2B5EF4-FFF2-40B4-BE49-F238E27FC236}">
                <a16:creationId xmlns:a16="http://schemas.microsoft.com/office/drawing/2014/main" id="{9E904036-4DAC-496D-8E62-DC4710658A4A}"/>
              </a:ext>
            </a:extLst>
          </p:cNvPr>
          <p:cNvCxnSpPr>
            <a:cxnSpLocks/>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a:extLst>
              <a:ext uri="{FF2B5EF4-FFF2-40B4-BE49-F238E27FC236}">
                <a16:creationId xmlns:a16="http://schemas.microsoft.com/office/drawing/2014/main" id="{72E71D1D-31EC-4149-949A-FBD77972D7F1}"/>
              </a:ext>
            </a:extLst>
          </p:cNvPr>
          <p:cNvCxnSpPr>
            <a:cxnSpLocks/>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a:extLst>
              <a:ext uri="{FF2B5EF4-FFF2-40B4-BE49-F238E27FC236}">
                <a16:creationId xmlns:a16="http://schemas.microsoft.com/office/drawing/2014/main" id="{F04374CE-0341-4030-AE37-4E7BB25979EE}"/>
              </a:ext>
            </a:extLst>
          </p:cNvPr>
          <p:cNvCxnSpPr>
            <a:cxnSpLocks/>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a:extLst>
              <a:ext uri="{FF2B5EF4-FFF2-40B4-BE49-F238E27FC236}">
                <a16:creationId xmlns:a16="http://schemas.microsoft.com/office/drawing/2014/main" id="{4885E037-1F86-4655-98D1-AB40630436F8}"/>
              </a:ext>
            </a:extLst>
          </p:cNvPr>
          <p:cNvCxnSpPr>
            <a:cxnSpLocks/>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a:extLst>
              <a:ext uri="{FF2B5EF4-FFF2-40B4-BE49-F238E27FC236}">
                <a16:creationId xmlns:a16="http://schemas.microsoft.com/office/drawing/2014/main" id="{8E61612E-5A27-4169-946C-EFAE4C10E8F6}"/>
              </a:ext>
            </a:extLst>
          </p:cNvPr>
          <p:cNvCxnSpPr>
            <a:cxnSpLocks/>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a:extLst>
              <a:ext uri="{FF2B5EF4-FFF2-40B4-BE49-F238E27FC236}">
                <a16:creationId xmlns:a16="http://schemas.microsoft.com/office/drawing/2014/main" id="{793F88B3-F7C2-4979-9502-77916FFA0ED6}"/>
              </a:ext>
            </a:extLst>
          </p:cNvPr>
          <p:cNvCxnSpPr>
            <a:cxnSpLocks/>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33331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a:extLst>
              <a:ext uri="{FF2B5EF4-FFF2-40B4-BE49-F238E27FC236}">
                <a16:creationId xmlns:a16="http://schemas.microsoft.com/office/drawing/2014/main" id="{43B18EE9-FED7-45B6-8CAD-6BD80B08C9FF}"/>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DFBE55BB-79B5-4914-A387-995870EB9432}"/>
              </a:ext>
            </a:extLst>
          </p:cNvPr>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Tree>
    <p:extLst>
      <p:ext uri="{BB962C8B-B14F-4D97-AF65-F5344CB8AC3E}">
        <p14:creationId xmlns:p14="http://schemas.microsoft.com/office/powerpoint/2010/main" val="234250678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8" name="Picture Placeholder 4">
            <a:extLst>
              <a:ext uri="{FF2B5EF4-FFF2-40B4-BE49-F238E27FC236}">
                <a16:creationId xmlns:a16="http://schemas.microsoft.com/office/drawing/2014/main" id="{D571ED62-37A1-4ADD-A3FA-82C527EBD525}"/>
              </a:ext>
            </a:extLst>
          </p:cNvPr>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31" name="Picture Placeholder 3">
            <a:extLst>
              <a:ext uri="{FF2B5EF4-FFF2-40B4-BE49-F238E27FC236}">
                <a16:creationId xmlns:a16="http://schemas.microsoft.com/office/drawing/2014/main" id="{5EC70451-B10C-4977-9370-77653FFF3DD4}"/>
              </a:ext>
            </a:extLst>
          </p:cNvPr>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46" name="Picture Placeholder 2">
            <a:extLst>
              <a:ext uri="{FF2B5EF4-FFF2-40B4-BE49-F238E27FC236}">
                <a16:creationId xmlns:a16="http://schemas.microsoft.com/office/drawing/2014/main" id="{84378BAC-744B-4DC6-BDA3-C15119DA8B6B}"/>
              </a:ext>
            </a:extLst>
          </p:cNvPr>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48" name="Picture Placeholder 1">
            <a:extLst>
              <a:ext uri="{FF2B5EF4-FFF2-40B4-BE49-F238E27FC236}">
                <a16:creationId xmlns:a16="http://schemas.microsoft.com/office/drawing/2014/main" id="{80ADDD61-DE66-4CBB-8C2B-AC0890694CFB}"/>
              </a:ext>
            </a:extLst>
          </p:cNvPr>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57" name="Name Title Placeholder 4">
            <a:extLst>
              <a:ext uri="{FF2B5EF4-FFF2-40B4-BE49-F238E27FC236}">
                <a16:creationId xmlns:a16="http://schemas.microsoft.com/office/drawing/2014/main" id="{EB359154-6BCD-43DE-8401-C3288D4DFC93}"/>
              </a:ext>
            </a:extLst>
          </p:cNvPr>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5" name="Name Title Placeholder 3">
            <a:extLst>
              <a:ext uri="{FF2B5EF4-FFF2-40B4-BE49-F238E27FC236}">
                <a16:creationId xmlns:a16="http://schemas.microsoft.com/office/drawing/2014/main" id="{DBEF01F8-3FA9-4661-8911-45187A00A749}"/>
              </a:ext>
            </a:extLst>
          </p:cNvPr>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3" name="Name Title Placeholder 2">
            <a:extLst>
              <a:ext uri="{FF2B5EF4-FFF2-40B4-BE49-F238E27FC236}">
                <a16:creationId xmlns:a16="http://schemas.microsoft.com/office/drawing/2014/main" id="{93B030F6-B30F-4CAE-B55D-B8CBC9B7D0DD}"/>
              </a:ext>
            </a:extLst>
          </p:cNvPr>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1" name="Name Title Placeholder 1">
            <a:extLst>
              <a:ext uri="{FF2B5EF4-FFF2-40B4-BE49-F238E27FC236}">
                <a16:creationId xmlns:a16="http://schemas.microsoft.com/office/drawing/2014/main" id="{3BA556DB-9334-4833-BB83-A0D9D6CBB499}"/>
              </a:ext>
            </a:extLst>
          </p:cNvPr>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p>
          <a:p>
            <a:pPr lvl="1"/>
            <a:r>
              <a:rPr lang="en-US" dirty="0"/>
              <a:t>Second level</a:t>
            </a:r>
            <a:endParaRPr lang="en-GB" dirty="0"/>
          </a:p>
        </p:txBody>
      </p:sp>
      <p:sp>
        <p:nvSpPr>
          <p:cNvPr id="25" name="Bullet Placeholder 4">
            <a:extLst>
              <a:ext uri="{FF2B5EF4-FFF2-40B4-BE49-F238E27FC236}">
                <a16:creationId xmlns:a16="http://schemas.microsoft.com/office/drawing/2014/main" id="{F5CD8AD1-77CB-42C2-9B59-C3064DB79481}"/>
              </a:ext>
            </a:extLst>
          </p:cNvPr>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Bullet Placeholder 3">
            <a:extLst>
              <a:ext uri="{FF2B5EF4-FFF2-40B4-BE49-F238E27FC236}">
                <a16:creationId xmlns:a16="http://schemas.microsoft.com/office/drawing/2014/main" id="{9B112AFD-4A2F-420C-9F84-79D74AF032D8}"/>
              </a:ext>
            </a:extLst>
          </p:cNvPr>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Bullet Placeholder 2">
            <a:extLst>
              <a:ext uri="{FF2B5EF4-FFF2-40B4-BE49-F238E27FC236}">
                <a16:creationId xmlns:a16="http://schemas.microsoft.com/office/drawing/2014/main" id="{2668A636-4EC1-439A-A382-7B7DFDC8402A}"/>
              </a:ext>
            </a:extLst>
          </p:cNvPr>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Bullet Placeholder 1">
            <a:extLst>
              <a:ext uri="{FF2B5EF4-FFF2-40B4-BE49-F238E27FC236}">
                <a16:creationId xmlns:a16="http://schemas.microsoft.com/office/drawing/2014/main" id="{4C9E04F5-9560-4728-B2CA-B34A719BCA19}"/>
              </a:ext>
            </a:extLst>
          </p:cNvPr>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0" name="top_border">
            <a:extLst>
              <a:ext uri="{FF2B5EF4-FFF2-40B4-BE49-F238E27FC236}">
                <a16:creationId xmlns:a16="http://schemas.microsoft.com/office/drawing/2014/main" id="{5E9FFEA9-34AD-40FF-8768-F50997D12FF4}"/>
              </a:ext>
            </a:extLst>
          </p:cNvPr>
          <p:cNvCxnSpPr>
            <a:cxnSpLocks/>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a:extLst>
              <a:ext uri="{FF2B5EF4-FFF2-40B4-BE49-F238E27FC236}">
                <a16:creationId xmlns:a16="http://schemas.microsoft.com/office/drawing/2014/main" id="{905DF072-9EE7-409E-BC14-63A27A53C170}"/>
              </a:ext>
            </a:extLst>
          </p:cNvPr>
          <p:cNvCxnSpPr>
            <a:cxnSpLocks/>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a:extLst>
              <a:ext uri="{FF2B5EF4-FFF2-40B4-BE49-F238E27FC236}">
                <a16:creationId xmlns:a16="http://schemas.microsoft.com/office/drawing/2014/main" id="{02511175-35D0-4BF0-81FA-9FCFD9BE5A06}"/>
              </a:ext>
            </a:extLst>
          </p:cNvPr>
          <p:cNvCxnSpPr>
            <a:cxnSpLocks/>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a:extLst>
              <a:ext uri="{FF2B5EF4-FFF2-40B4-BE49-F238E27FC236}">
                <a16:creationId xmlns:a16="http://schemas.microsoft.com/office/drawing/2014/main" id="{AC0EC851-46CF-442C-B17A-0D184DBE1F5F}"/>
              </a:ext>
            </a:extLst>
          </p:cNvPr>
          <p:cNvCxnSpPr>
            <a:cxnSpLocks/>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90916FC-3D57-489F-8804-605411923F8C}"/>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302388047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a:extLst>
              <a:ext uri="{FF2B5EF4-FFF2-40B4-BE49-F238E27FC236}">
                <a16:creationId xmlns:a16="http://schemas.microsoft.com/office/drawing/2014/main" id="{6671D5E5-809D-4CA8-92DE-1D9A2DA62EAB}"/>
              </a:ext>
            </a:extLst>
          </p:cNvPr>
          <p:cNvSpPr>
            <a:spLocks noGrp="1"/>
          </p:cNvSpPr>
          <p:nvPr>
            <p:ph type="body" sz="quarter" idx="45"/>
          </p:nvPr>
        </p:nvSpPr>
        <p:spPr>
          <a:xfrm>
            <a:off x="2889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7">
            <a:extLst>
              <a:ext uri="{FF2B5EF4-FFF2-40B4-BE49-F238E27FC236}">
                <a16:creationId xmlns:a16="http://schemas.microsoft.com/office/drawing/2014/main" id="{3EDD50B3-A8D6-4FD4-B831-37F14BD08C94}"/>
              </a:ext>
            </a:extLst>
          </p:cNvPr>
          <p:cNvSpPr>
            <a:spLocks noGrp="1"/>
          </p:cNvSpPr>
          <p:nvPr>
            <p:ph type="body" sz="quarter" idx="46"/>
          </p:nvPr>
        </p:nvSpPr>
        <p:spPr>
          <a:xfrm>
            <a:off x="32385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a:ext uri="{FF2B5EF4-FFF2-40B4-BE49-F238E27FC236}">
                <a16:creationId xmlns:a16="http://schemas.microsoft.com/office/drawing/2014/main" id="{094E7927-3F9E-4653-B821-A7C0104E4F6A}"/>
              </a:ext>
            </a:extLst>
          </p:cNvPr>
          <p:cNvSpPr>
            <a:spLocks noGrp="1"/>
          </p:cNvSpPr>
          <p:nvPr>
            <p:ph type="body" sz="quarter" idx="47"/>
          </p:nvPr>
        </p:nvSpPr>
        <p:spPr>
          <a:xfrm>
            <a:off x="619006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note">
            <a:extLst>
              <a:ext uri="{FF2B5EF4-FFF2-40B4-BE49-F238E27FC236}">
                <a16:creationId xmlns:a16="http://schemas.microsoft.com/office/drawing/2014/main" id="{5705DAA2-41FB-41A1-B19B-801D1EA479D6}"/>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232894451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a:extLst>
              <a:ext uri="{FF2B5EF4-FFF2-40B4-BE49-F238E27FC236}">
                <a16:creationId xmlns:a16="http://schemas.microsoft.com/office/drawing/2014/main" id="{6671D5E5-809D-4CA8-92DE-1D9A2DA62EAB}"/>
              </a:ext>
            </a:extLst>
          </p:cNvPr>
          <p:cNvSpPr>
            <a:spLocks noGrp="1"/>
          </p:cNvSpPr>
          <p:nvPr>
            <p:ph type="body" sz="quarter" idx="45"/>
          </p:nvPr>
        </p:nvSpPr>
        <p:spPr>
          <a:xfrm>
            <a:off x="2889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7">
            <a:extLst>
              <a:ext uri="{FF2B5EF4-FFF2-40B4-BE49-F238E27FC236}">
                <a16:creationId xmlns:a16="http://schemas.microsoft.com/office/drawing/2014/main" id="{3EDD50B3-A8D6-4FD4-B831-37F14BD08C94}"/>
              </a:ext>
            </a:extLst>
          </p:cNvPr>
          <p:cNvSpPr>
            <a:spLocks noGrp="1"/>
          </p:cNvSpPr>
          <p:nvPr>
            <p:ph type="body" sz="quarter" idx="46"/>
          </p:nvPr>
        </p:nvSpPr>
        <p:spPr>
          <a:xfrm>
            <a:off x="32385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a:ext uri="{FF2B5EF4-FFF2-40B4-BE49-F238E27FC236}">
                <a16:creationId xmlns:a16="http://schemas.microsoft.com/office/drawing/2014/main" id="{094E7927-3F9E-4653-B821-A7C0104E4F6A}"/>
              </a:ext>
            </a:extLst>
          </p:cNvPr>
          <p:cNvSpPr>
            <a:spLocks noGrp="1"/>
          </p:cNvSpPr>
          <p:nvPr>
            <p:ph type="body" sz="quarter" idx="47"/>
          </p:nvPr>
        </p:nvSpPr>
        <p:spPr>
          <a:xfrm>
            <a:off x="619006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note">
            <a:extLst>
              <a:ext uri="{FF2B5EF4-FFF2-40B4-BE49-F238E27FC236}">
                <a16:creationId xmlns:a16="http://schemas.microsoft.com/office/drawing/2014/main" id="{9ECE7AA8-D95E-4BF5-8744-81C8E6BBD5BF}"/>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163252772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a:extLst>
              <a:ext uri="{FF2B5EF4-FFF2-40B4-BE49-F238E27FC236}">
                <a16:creationId xmlns:a16="http://schemas.microsoft.com/office/drawing/2014/main" id="{B74D8647-FABE-46C8-B992-8C3DCFD10BEF}"/>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30EEA165-D91F-4A2B-B8AC-8F482B5299C1}"/>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extLst>
      <p:ext uri="{BB962C8B-B14F-4D97-AF65-F5344CB8AC3E}">
        <p14:creationId xmlns:p14="http://schemas.microsoft.com/office/powerpoint/2010/main" val="3271147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a:t>Click to edit Master text styles</a:t>
            </a:r>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6E83DD5E-DC6A-4106-A995-2452B5258987}"/>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3663672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F69EA7-7BB1-4A6E-93D3-8C54DCC72FF3}"/>
              </a:ext>
            </a:extLst>
          </p:cNvPr>
          <p:cNvSpPr>
            <a:spLocks noGrp="1"/>
          </p:cNvSpPr>
          <p:nvPr>
            <p:ph type="ftr" sz="quarter" idx="10"/>
          </p:nvPr>
        </p:nvSpPr>
        <p:spPr/>
        <p:txBody>
          <a:bodyPr/>
          <a:lstStyle/>
          <a:p>
            <a:r>
              <a:rPr lang="en-US"/>
              <a:t>Optional footer</a:t>
            </a:r>
          </a:p>
        </p:txBody>
      </p:sp>
      <p:sp>
        <p:nvSpPr>
          <p:cNvPr id="3" name="Slide Number Placeholder 2">
            <a:extLst>
              <a:ext uri="{FF2B5EF4-FFF2-40B4-BE49-F238E27FC236}">
                <a16:creationId xmlns:a16="http://schemas.microsoft.com/office/drawing/2014/main" id="{03E7C6D2-AF03-4A4F-86F0-06C70946337B}"/>
              </a:ext>
            </a:extLst>
          </p:cNvPr>
          <p:cNvSpPr>
            <a:spLocks noGrp="1"/>
          </p:cNvSpPr>
          <p:nvPr>
            <p:ph type="sldNum" sz="quarter" idx="11"/>
          </p:nvPr>
        </p:nvSpPr>
        <p:spPr/>
        <p:txBody>
          <a:bodyPr/>
          <a:lstStyle/>
          <a:p>
            <a:fld id="{BCA4F33B-2A5C-4874-B5D7-74DA77ECCD3C}" type="slidenum">
              <a:rPr lang="en-US" smtClean="0"/>
              <a:t>‹#›</a:t>
            </a:fld>
            <a:endParaRPr lang="en-US"/>
          </a:p>
        </p:txBody>
      </p:sp>
      <p:sp>
        <p:nvSpPr>
          <p:cNvPr id="4" name="Footnote">
            <a:extLst>
              <a:ext uri="{FF2B5EF4-FFF2-40B4-BE49-F238E27FC236}">
                <a16:creationId xmlns:a16="http://schemas.microsoft.com/office/drawing/2014/main" id="{8561DAA3-F8D2-4133-91F9-2B8B997A1E3E}"/>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376387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Ref idx="1001">
        <a:schemeClr val="bg1"/>
      </p:bgRef>
    </p:bg>
    <p:spTree>
      <p:nvGrpSpPr>
        <p:cNvPr id="1" name=""/>
        <p:cNvGrpSpPr/>
        <p:nvPr/>
      </p:nvGrpSpPr>
      <p:grpSpPr>
        <a:xfrm>
          <a:off x="0" y="0"/>
          <a:ext cx="0" cy="0"/>
          <a:chOff x="0" y="0"/>
          <a:chExt cx="0" cy="0"/>
        </a:xfrm>
      </p:grpSpPr>
      <p:sp>
        <p:nvSpPr>
          <p:cNvPr id="15" name="solid_bg">
            <a:extLst>
              <a:ext uri="{FF2B5EF4-FFF2-40B4-BE49-F238E27FC236}">
                <a16:creationId xmlns:a16="http://schemas.microsoft.com/office/drawing/2014/main" id="{CB557A8C-835E-42A5-B7BE-C4579D980C12}"/>
              </a:ext>
            </a:extLst>
          </p:cNvPr>
          <p:cNvSpPr/>
          <p:nvPr userDrawn="1">
            <p:custDataLst>
              <p:tags r:id="rId1"/>
            </p:custData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2"/>
                </a:solidFill>
              </a:defRPr>
            </a:lvl1pPr>
          </a:lstStyle>
          <a:p>
            <a:r>
              <a:rPr lang="en-US" dirty="0"/>
              <a:t>Click to edit Master title style</a:t>
            </a:r>
          </a:p>
        </p:txBody>
      </p:sp>
      <p:sp>
        <p:nvSpPr>
          <p:cNvPr id="20" name="Footer Placeholder 8">
            <a:extLst>
              <a:ext uri="{FF2B5EF4-FFF2-40B4-BE49-F238E27FC236}">
                <a16:creationId xmlns:a16="http://schemas.microsoft.com/office/drawing/2014/main" id="{22C615AF-37E1-4544-8938-A6036672C69E}"/>
              </a:ext>
            </a:extLst>
          </p:cNvPr>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a:extLst>
              <a:ext uri="{FF2B5EF4-FFF2-40B4-BE49-F238E27FC236}">
                <a16:creationId xmlns:a16="http://schemas.microsoft.com/office/drawing/2014/main" id="{BFCF1E68-A185-43EE-8A89-733E01BBDA47}"/>
              </a:ext>
            </a:extLst>
          </p:cNvPr>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a:extLst>
              <a:ext uri="{FF2B5EF4-FFF2-40B4-BE49-F238E27FC236}">
                <a16:creationId xmlns:a16="http://schemas.microsoft.com/office/drawing/2014/main" id="{BCF3840A-3E36-48F9-891F-2A2C286B2CB6}"/>
              </a:ext>
            </a:extLst>
          </p:cNvPr>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a:extLst>
              <a:ext uri="{FF2B5EF4-FFF2-40B4-BE49-F238E27FC236}">
                <a16:creationId xmlns:a16="http://schemas.microsoft.com/office/drawing/2014/main" id="{74804212-161D-4ABB-89D4-DE8431CF3A41}"/>
              </a:ext>
            </a:extLst>
          </p:cNvPr>
          <p:cNvCxnSpPr>
            <a:cxnSpLocks/>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a:extLst>
              <a:ext uri="{FF2B5EF4-FFF2-40B4-BE49-F238E27FC236}">
                <a16:creationId xmlns:a16="http://schemas.microsoft.com/office/drawing/2014/main" id="{74168AF6-DA43-4D10-994E-B4D0A9763880}"/>
              </a:ext>
            </a:extLst>
          </p:cNvPr>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a:extLst>
              <a:ext uri="{FF2B5EF4-FFF2-40B4-BE49-F238E27FC236}">
                <a16:creationId xmlns:a16="http://schemas.microsoft.com/office/drawing/2014/main" id="{E70FF7C0-F255-4D33-A6E2-93643A8C2B80}"/>
              </a:ext>
            </a:extLst>
          </p:cNvPr>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a:extLst>
              <a:ext uri="{FF2B5EF4-FFF2-40B4-BE49-F238E27FC236}">
                <a16:creationId xmlns:a16="http://schemas.microsoft.com/office/drawing/2014/main" id="{60C9E60A-38B9-4A75-9AAC-140E54906963}"/>
              </a:ext>
            </a:extLst>
          </p:cNvPr>
          <p:cNvCxnSpPr>
            <a:cxnSpLocks/>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a:extLst>
              <a:ext uri="{FF2B5EF4-FFF2-40B4-BE49-F238E27FC236}">
                <a16:creationId xmlns:a16="http://schemas.microsoft.com/office/drawing/2014/main" id="{28B81564-AB02-47E4-9423-6FABF3BA606B}"/>
              </a:ext>
            </a:extLst>
          </p:cNvPr>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a:extLst>
              <a:ext uri="{FF2B5EF4-FFF2-40B4-BE49-F238E27FC236}">
                <a16:creationId xmlns:a16="http://schemas.microsoft.com/office/drawing/2014/main" id="{8986AF2C-10F9-4770-8613-5FAA70145F46}"/>
              </a:ext>
            </a:extLst>
          </p:cNvPr>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4" name="图片 13"/>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extLst>
      <p:ext uri="{BB962C8B-B14F-4D97-AF65-F5344CB8AC3E}">
        <p14:creationId xmlns:p14="http://schemas.microsoft.com/office/powerpoint/2010/main" val="18913662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a:extLst>
              <a:ext uri="{FF2B5EF4-FFF2-40B4-BE49-F238E27FC236}">
                <a16:creationId xmlns:a16="http://schemas.microsoft.com/office/drawing/2014/main" id="{90655820-2BFF-4A20-AFF6-4117DBB79B23}"/>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a:extLst>
              <a:ext uri="{FF2B5EF4-FFF2-40B4-BE49-F238E27FC236}">
                <a16:creationId xmlns:a16="http://schemas.microsoft.com/office/drawing/2014/main" id="{5ACC0FCF-0877-41B8-9014-A349B57072C3}"/>
              </a:ext>
            </a:extLst>
          </p:cNvPr>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p>
          <a:p>
            <a:pPr lvl="1"/>
            <a:r>
              <a:rPr lang="en-US" dirty="0"/>
              <a:t>Address</a:t>
            </a:r>
          </a:p>
        </p:txBody>
      </p:sp>
      <p:sp>
        <p:nvSpPr>
          <p:cNvPr id="7" name="Footer Placeholder 8">
            <a:extLst>
              <a:ext uri="{FF2B5EF4-FFF2-40B4-BE49-F238E27FC236}">
                <a16:creationId xmlns:a16="http://schemas.microsoft.com/office/drawing/2014/main" id="{2B16FB8D-FC7A-4958-9D07-F793EB8215A9}"/>
              </a:ext>
            </a:extLst>
          </p:cNvPr>
          <p:cNvSpPr>
            <a:spLocks noGrp="1"/>
          </p:cNvSpPr>
          <p:nvPr>
            <p:ph type="ftr" sz="quarter" idx="19"/>
          </p:nvPr>
        </p:nvSpPr>
        <p:spPr>
          <a:xfrm>
            <a:off x="288901" y="4828510"/>
            <a:ext cx="5902923" cy="136525"/>
          </a:xfrm>
        </p:spPr>
        <p:txBody>
          <a:bodyPr lIns="0" rIns="0" bIns="0" anchor="ctr"/>
          <a:lstStyle/>
          <a:p>
            <a:r>
              <a:rPr lang="en-US"/>
              <a:t>Optional footer</a:t>
            </a:r>
          </a:p>
        </p:txBody>
      </p:sp>
      <p:pic>
        <p:nvPicPr>
          <p:cNvPr id="8" name="图片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1909414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a:extLst>
              <a:ext uri="{FF2B5EF4-FFF2-40B4-BE49-F238E27FC236}">
                <a16:creationId xmlns:a16="http://schemas.microsoft.com/office/drawing/2014/main" id="{4275A85C-58AF-4F79-8291-5C1A826C1988}"/>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035D60-14DC-42E6-A40C-399D0C48D1AC}"/>
              </a:ext>
            </a:extLst>
          </p:cNvPr>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p>
        </p:txBody>
      </p:sp>
      <p:pic>
        <p:nvPicPr>
          <p:cNvPr id="5" name="图片 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550607311"/>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a:extLst>
              <a:ext uri="{FF2B5EF4-FFF2-40B4-BE49-F238E27FC236}">
                <a16:creationId xmlns:a16="http://schemas.microsoft.com/office/drawing/2014/main" id="{AC6B816B-CEAB-43FF-B144-7F260D084628}"/>
              </a:ext>
            </a:extLst>
          </p:cNvPr>
          <p:cNvSpPr>
            <a:spLocks noChangeArrowheads="1"/>
          </p:cNvSpPr>
          <p:nvPr userDrawn="1"/>
        </p:nvSpPr>
        <p:spPr bwMode="auto">
          <a:xfrm>
            <a:off x="288131" y="288131"/>
            <a:ext cx="640080" cy="640080"/>
          </a:xfrm>
          <a:prstGeom prst="ellipse">
            <a:avLst/>
          </a:prstGeom>
          <a:solidFill>
            <a:srgbClr val="D52219"/>
          </a:solidFill>
          <a:ln>
            <a:noFill/>
          </a:ln>
          <a:extLst/>
        </p:spPr>
        <p:txBody>
          <a:bodyPr vert="horz" wrap="square" lIns="91440" tIns="45720" rIns="91440" bIns="45720" numCol="1" anchor="t" anchorCtr="0" compatLnSpc="1">
            <a:prstTxWarp prst="textNoShape">
              <a:avLst/>
            </a:prstTxWarp>
          </a:bodyPr>
          <a:lstStyle/>
          <a:p>
            <a:endParaRPr lang="en-US" sz="1013"/>
          </a:p>
        </p:txBody>
      </p:sp>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9" name="Text Placeholder 8">
            <a:extLst>
              <a:ext uri="{FF2B5EF4-FFF2-40B4-BE49-F238E27FC236}">
                <a16:creationId xmlns:a16="http://schemas.microsoft.com/office/drawing/2014/main" id="{EF2C6144-6F8D-4632-AFF6-21FC754E2D55}"/>
              </a:ext>
            </a:extLst>
          </p:cNvPr>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3"/>
              </a:spcBef>
              <a:buNone/>
              <a:defRPr sz="1400" b="0" spc="0">
                <a:solidFill>
                  <a:schemeClr val="tx2"/>
                </a:solidFill>
              </a:defRPr>
            </a:lvl2pPr>
            <a:lvl3pPr marL="152698" indent="-152698">
              <a:lnSpc>
                <a:spcPct val="100000"/>
              </a:lnSpc>
              <a:spcBef>
                <a:spcPts val="1013"/>
              </a:spcBef>
              <a:defRPr sz="1400" b="0" spc="0">
                <a:solidFill>
                  <a:schemeClr val="tx2"/>
                </a:solidFill>
              </a:defRPr>
            </a:lvl3pPr>
            <a:lvl4pPr marL="304503" indent="-151805">
              <a:spcBef>
                <a:spcPts val="675"/>
              </a:spcBef>
              <a:defRPr sz="1013" b="0">
                <a:solidFill>
                  <a:schemeClr val="tx1"/>
                </a:solidFill>
              </a:defRPr>
            </a:lvl4pPr>
            <a:lvl5pPr>
              <a:spcBef>
                <a:spcPts val="675"/>
              </a:spcBef>
              <a:defRPr sz="1013"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Presenter Name">
            <a:extLst>
              <a:ext uri="{FF2B5EF4-FFF2-40B4-BE49-F238E27FC236}">
                <a16:creationId xmlns:a16="http://schemas.microsoft.com/office/drawing/2014/main" id="{04FA2E17-4E7E-4AE0-B5A5-5C891F3A740F}"/>
              </a:ext>
            </a:extLst>
          </p:cNvPr>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Graphik Semibold" panose="020B0703030202060203" pitchFamily="34" charset="0"/>
              </a:defRPr>
            </a:lvl1pPr>
            <a:lvl2pPr marL="0" indent="0">
              <a:spcBef>
                <a:spcPts val="0"/>
              </a:spcBef>
              <a:buNone/>
              <a:defRPr sz="1000" b="0" spc="0" baseline="0">
                <a:solidFill>
                  <a:schemeClr val="tx2"/>
                </a:solidFill>
              </a:defRPr>
            </a:lvl2pPr>
            <a:lvl3pPr marL="0" indent="0">
              <a:spcBef>
                <a:spcPts val="0"/>
              </a:spcBef>
              <a:buNone/>
              <a:defRPr sz="591">
                <a:solidFill>
                  <a:schemeClr val="tx1"/>
                </a:solidFill>
              </a:defRPr>
            </a:lvl3pPr>
          </a:lstStyle>
          <a:p>
            <a:r>
              <a:rPr lang="en-US" dirty="0"/>
              <a:t>Name Surname  </a:t>
            </a:r>
          </a:p>
          <a:p>
            <a:pPr lvl="1"/>
            <a:r>
              <a:rPr lang="en-GB" dirty="0"/>
              <a:t>Job title goes here </a:t>
            </a:r>
          </a:p>
        </p:txBody>
      </p:sp>
      <p:sp>
        <p:nvSpPr>
          <p:cNvPr id="11" name="Freeform 6">
            <a:extLst>
              <a:ext uri="{FF2B5EF4-FFF2-40B4-BE49-F238E27FC236}">
                <a16:creationId xmlns:a16="http://schemas.microsoft.com/office/drawing/2014/main" id="{E5A92843-7936-44DA-B506-AB7A18149BC7}"/>
              </a:ext>
            </a:extLst>
          </p:cNvPr>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Tree>
    <p:extLst>
      <p:ext uri="{BB962C8B-B14F-4D97-AF65-F5344CB8AC3E}">
        <p14:creationId xmlns:p14="http://schemas.microsoft.com/office/powerpoint/2010/main" val="131793804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C0A7896-B08E-4A05-8D6A-2AD8F0A12758}"/>
              </a:ext>
            </a:extLst>
          </p:cNvPr>
          <p:cNvSpPr>
            <a:spLocks noGrp="1"/>
          </p:cNvSpPr>
          <p:nvPr>
            <p:ph type="pic" sz="quarter" idx="21"/>
          </p:nvPr>
        </p:nvSpPr>
        <p:spPr>
          <a:xfrm>
            <a:off x="3238500" y="0"/>
            <a:ext cx="5905500" cy="5143500"/>
          </a:xfrm>
        </p:spPr>
        <p:txBody>
          <a:bodyPr/>
          <a:lstStyle/>
          <a:p>
            <a:pPr marL="0" marR="0" lvl="0" indent="0" algn="l" defTabSz="171440" rtl="0" eaLnBrk="0" fontAlgn="auto" latinLnBrk="0" hangingPunct="1">
              <a:lnSpc>
                <a:spcPct val="100000"/>
              </a:lnSpc>
              <a:spcBef>
                <a:spcPts val="1200"/>
              </a:spcBef>
              <a:spcAft>
                <a:spcPts val="0"/>
              </a:spcAft>
              <a:buClrTx/>
              <a:buSzTx/>
              <a:buFont typeface="Verdana" pitchFamily="34" charset="0"/>
              <a:buNone/>
              <a:tabLst/>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Title 10">
            <a:extLst>
              <a:ext uri="{FF2B5EF4-FFF2-40B4-BE49-F238E27FC236}">
                <a16:creationId xmlns:a16="http://schemas.microsoft.com/office/drawing/2014/main" id="{0A739712-3A37-4796-AD90-4E44AB68E218}"/>
              </a:ext>
            </a:extLst>
          </p:cNvPr>
          <p:cNvSpPr>
            <a:spLocks noGrp="1"/>
          </p:cNvSpPr>
          <p:nvPr>
            <p:ph type="title"/>
          </p:nvPr>
        </p:nvSpPr>
        <p:spPr>
          <a:xfrm>
            <a:off x="288900" y="243000"/>
            <a:ext cx="2663850" cy="3689634"/>
          </a:xfrm>
        </p:spPr>
        <p:txBody>
          <a:bodyPr lIns="0" rIns="0" bIns="0"/>
          <a:lstStyle/>
          <a:p>
            <a:r>
              <a:rPr lang="en-US"/>
              <a:t>Click to edit Master title style</a:t>
            </a:r>
            <a:endParaRPr lang="en-US" dirty="0"/>
          </a:p>
        </p:txBody>
      </p:sp>
    </p:spTree>
    <p:extLst>
      <p:ext uri="{BB962C8B-B14F-4D97-AF65-F5344CB8AC3E}">
        <p14:creationId xmlns:p14="http://schemas.microsoft.com/office/powerpoint/2010/main" val="1623744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C0A7896-B08E-4A05-8D6A-2AD8F0A12758}"/>
              </a:ext>
            </a:extLst>
          </p:cNvPr>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01CFC74C-DBE2-4A90-853F-06AF87BCB181}"/>
              </a:ext>
            </a:extLst>
          </p:cNvPr>
          <p:cNvSpPr>
            <a:spLocks noGrp="1"/>
          </p:cNvSpPr>
          <p:nvPr>
            <p:ph type="title"/>
          </p:nvPr>
        </p:nvSpPr>
        <p:spPr>
          <a:xfrm>
            <a:off x="288900" y="243001"/>
            <a:ext cx="8568929" cy="380703"/>
          </a:xfrm>
        </p:spPr>
        <p:txBody>
          <a:bodyPr lIns="0" rIns="0" bIns="0"/>
          <a:lstStyle/>
          <a:p>
            <a:r>
              <a:rPr lang="en-US"/>
              <a:t>Click to edit Master title style</a:t>
            </a:r>
            <a:endParaRPr lang="en-US" dirty="0"/>
          </a:p>
        </p:txBody>
      </p:sp>
      <p:sp>
        <p:nvSpPr>
          <p:cNvPr id="15" name="Text Placeholder 12">
            <a:extLst>
              <a:ext uri="{FF2B5EF4-FFF2-40B4-BE49-F238E27FC236}">
                <a16:creationId xmlns:a16="http://schemas.microsoft.com/office/drawing/2014/main" id="{C92E29A5-4A67-4375-926E-C0F7CA20D5D4}"/>
              </a:ext>
            </a:extLst>
          </p:cNvPr>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2">
            <a:extLst>
              <a:ext uri="{FF2B5EF4-FFF2-40B4-BE49-F238E27FC236}">
                <a16:creationId xmlns:a16="http://schemas.microsoft.com/office/drawing/2014/main" id="{E021EF6E-D5E1-4ECF-8E04-FAC0B30D54F5}"/>
              </a:ext>
            </a:extLst>
          </p:cNvPr>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a:t>Click icon to add picture</a:t>
            </a:r>
            <a:endParaRPr lang="en-GB" dirty="0"/>
          </a:p>
        </p:txBody>
      </p:sp>
    </p:spTree>
    <p:extLst>
      <p:ext uri="{BB962C8B-B14F-4D97-AF65-F5344CB8AC3E}">
        <p14:creationId xmlns:p14="http://schemas.microsoft.com/office/powerpoint/2010/main" val="4779473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C9EA5B-A488-4CAB-AEBE-CD42E5F74EB2}"/>
              </a:ext>
            </a:extLst>
          </p:cNvPr>
          <p:cNvSpPr>
            <a:spLocks/>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3"/>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pPr/>
              <a:t>‹#›</a:t>
            </a:fld>
            <a:endParaRPr lang="en-US"/>
          </a:p>
        </p:txBody>
      </p:sp>
      <p:sp>
        <p:nvSpPr>
          <p:cNvPr id="2" name="Title 1">
            <a:extLst>
              <a:ext uri="{FF2B5EF4-FFF2-40B4-BE49-F238E27FC236}">
                <a16:creationId xmlns:a16="http://schemas.microsoft.com/office/drawing/2014/main" id="{01CFC74C-DBE2-4A90-853F-06AF87BCB181}"/>
              </a:ext>
            </a:extLst>
          </p:cNvPr>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p>
        </p:txBody>
      </p:sp>
    </p:spTree>
    <p:extLst>
      <p:ext uri="{BB962C8B-B14F-4D97-AF65-F5344CB8AC3E}">
        <p14:creationId xmlns:p14="http://schemas.microsoft.com/office/powerpoint/2010/main" val="66721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A19B06-70D3-454A-BCAF-D3A3DA785C4A}"/>
              </a:ext>
            </a:extLst>
          </p:cNvPr>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5900763" cy="869317"/>
          </a:xfrm>
        </p:spPr>
        <p:txBody>
          <a:bodyPr lIns="0" rIns="0" bIns="0" anchor="t" anchorCtr="0"/>
          <a:lstStyle>
            <a:lvl1pPr>
              <a:lnSpc>
                <a:spcPct val="92000"/>
              </a:lnSpc>
              <a:defRPr sz="3300" spc="0">
                <a:solidFill>
                  <a:schemeClr val="tx2"/>
                </a:solidFill>
              </a:defRPr>
            </a:lvl1pPr>
          </a:lstStyle>
          <a:p>
            <a:r>
              <a:rPr lang="en-US" dirty="0"/>
              <a:t>Click to edit Master title style</a:t>
            </a:r>
          </a:p>
        </p:txBody>
      </p:sp>
      <p:sp>
        <p:nvSpPr>
          <p:cNvPr id="11" name="Subtitle 2">
            <a:extLst>
              <a:ext uri="{FF2B5EF4-FFF2-40B4-BE49-F238E27FC236}">
                <a16:creationId xmlns:a16="http://schemas.microsoft.com/office/drawing/2014/main" id="{7B9160A9-8E40-43A2-86C8-A3E5804EE646}"/>
              </a:ext>
            </a:extLst>
          </p:cNvPr>
          <p:cNvSpPr>
            <a:spLocks noGrp="1"/>
          </p:cNvSpPr>
          <p:nvPr>
            <p:ph type="subTitle" idx="1"/>
          </p:nvPr>
        </p:nvSpPr>
        <p:spPr>
          <a:xfrm>
            <a:off x="288900" y="1958120"/>
            <a:ext cx="2664619" cy="694553"/>
          </a:xfrm>
        </p:spPr>
        <p:txBody>
          <a:bodyPr lIns="0" rIns="0" bIns="0"/>
          <a:lstStyle>
            <a:lvl1pPr marL="0" indent="0" algn="l" eaLnBrk="1">
              <a:lnSpc>
                <a:spcPct val="90000"/>
              </a:lnSpc>
              <a:spcBef>
                <a:spcPts val="0"/>
              </a:spcBef>
              <a:buNone/>
              <a:defRPr sz="1125" spc="0">
                <a:solidFill>
                  <a:schemeClr val="tx2"/>
                </a:solidFill>
                <a:latin typeface="+mn-lt"/>
              </a:defRPr>
            </a:lvl1pPr>
            <a:lvl2pPr marL="0" indent="0" algn="l" eaLnBrk="1">
              <a:spcBef>
                <a:spcPts val="1519"/>
              </a:spcBef>
              <a:buNone/>
              <a:defRPr sz="788" spc="0">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19" name="Presenter Name">
            <a:extLst>
              <a:ext uri="{FF2B5EF4-FFF2-40B4-BE49-F238E27FC236}">
                <a16:creationId xmlns:a16="http://schemas.microsoft.com/office/drawing/2014/main" id="{B429C8AC-5DA6-4427-BBFC-1E6235DFBE74}"/>
              </a:ext>
            </a:extLst>
          </p:cNvPr>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a:extLst>
              <a:ext uri="{FF2B5EF4-FFF2-40B4-BE49-F238E27FC236}">
                <a16:creationId xmlns:a16="http://schemas.microsoft.com/office/drawing/2014/main" id="{6C1440C4-9972-4A20-995D-4F6A1356B50F}"/>
              </a:ext>
            </a:extLst>
          </p:cNvPr>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p>
        </p:txBody>
      </p:sp>
      <p:pic>
        <p:nvPicPr>
          <p:cNvPr id="14" name="图片 1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extLst>
      <p:ext uri="{BB962C8B-B14F-4D97-AF65-F5344CB8AC3E}">
        <p14:creationId xmlns:p14="http://schemas.microsoft.com/office/powerpoint/2010/main" val="209507527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2"/>
      </p:bgRef>
    </p:bg>
    <p:spTree>
      <p:nvGrpSpPr>
        <p:cNvPr id="1" name=""/>
        <p:cNvGrpSpPr/>
        <p:nvPr/>
      </p:nvGrpSpPr>
      <p:grpSpPr>
        <a:xfrm>
          <a:off x="0" y="0"/>
          <a:ext cx="0" cy="0"/>
          <a:chOff x="0" y="0"/>
          <a:chExt cx="0" cy="0"/>
        </a:xfrm>
      </p:grpSpPr>
      <p:sp>
        <p:nvSpPr>
          <p:cNvPr id="13" name="solid_bg">
            <a:extLst>
              <a:ext uri="{FF2B5EF4-FFF2-40B4-BE49-F238E27FC236}">
                <a16:creationId xmlns:a16="http://schemas.microsoft.com/office/drawing/2014/main" id="{CB557A8C-835E-42A5-B7BE-C4579D980C12}"/>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p>
        </p:txBody>
      </p:sp>
      <p:sp>
        <p:nvSpPr>
          <p:cNvPr id="20" name="Footer Placeholder 8">
            <a:extLst>
              <a:ext uri="{FF2B5EF4-FFF2-40B4-BE49-F238E27FC236}">
                <a16:creationId xmlns:a16="http://schemas.microsoft.com/office/drawing/2014/main" id="{22C615AF-37E1-4544-8938-A6036672C69E}"/>
              </a:ext>
            </a:extLst>
          </p:cNvPr>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a:extLst>
              <a:ext uri="{FF2B5EF4-FFF2-40B4-BE49-F238E27FC236}">
                <a16:creationId xmlns:a16="http://schemas.microsoft.com/office/drawing/2014/main" id="{BFCF1E68-A185-43EE-8A89-733E01BBDA47}"/>
              </a:ext>
            </a:extLst>
          </p:cNvPr>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a:extLst>
              <a:ext uri="{FF2B5EF4-FFF2-40B4-BE49-F238E27FC236}">
                <a16:creationId xmlns:a16="http://schemas.microsoft.com/office/drawing/2014/main" id="{BCF3840A-3E36-48F9-891F-2A2C286B2CB6}"/>
              </a:ext>
            </a:extLst>
          </p:cNvPr>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a:extLst>
              <a:ext uri="{FF2B5EF4-FFF2-40B4-BE49-F238E27FC236}">
                <a16:creationId xmlns:a16="http://schemas.microsoft.com/office/drawing/2014/main" id="{74804212-161D-4ABB-89D4-DE8431CF3A41}"/>
              </a:ext>
            </a:extLst>
          </p:cNvPr>
          <p:cNvCxnSpPr>
            <a:cxnSpLocks/>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a:extLst>
              <a:ext uri="{FF2B5EF4-FFF2-40B4-BE49-F238E27FC236}">
                <a16:creationId xmlns:a16="http://schemas.microsoft.com/office/drawing/2014/main" id="{74168AF6-DA43-4D10-994E-B4D0A9763880}"/>
              </a:ext>
            </a:extLst>
          </p:cNvPr>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a:extLst>
              <a:ext uri="{FF2B5EF4-FFF2-40B4-BE49-F238E27FC236}">
                <a16:creationId xmlns:a16="http://schemas.microsoft.com/office/drawing/2014/main" id="{E70FF7C0-F255-4D33-A6E2-93643A8C2B80}"/>
              </a:ext>
            </a:extLst>
          </p:cNvPr>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a:extLst>
              <a:ext uri="{FF2B5EF4-FFF2-40B4-BE49-F238E27FC236}">
                <a16:creationId xmlns:a16="http://schemas.microsoft.com/office/drawing/2014/main" id="{60C9E60A-38B9-4A75-9AAC-140E54906963}"/>
              </a:ext>
            </a:extLst>
          </p:cNvPr>
          <p:cNvCxnSpPr>
            <a:cxnSpLocks/>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a:extLst>
              <a:ext uri="{FF2B5EF4-FFF2-40B4-BE49-F238E27FC236}">
                <a16:creationId xmlns:a16="http://schemas.microsoft.com/office/drawing/2014/main" id="{28B81564-AB02-47E4-9423-6FABF3BA606B}"/>
              </a:ext>
            </a:extLst>
          </p:cNvPr>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a:extLst>
              <a:ext uri="{FF2B5EF4-FFF2-40B4-BE49-F238E27FC236}">
                <a16:creationId xmlns:a16="http://schemas.microsoft.com/office/drawing/2014/main" id="{8986AF2C-10F9-4770-8613-5FAA70145F46}"/>
              </a:ext>
            </a:extLst>
          </p:cNvPr>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7" name="图片 1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386251629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678656"/>
            <a:ext cx="8568929" cy="869317"/>
          </a:xfrm>
        </p:spPr>
        <p:txBody>
          <a:bodyPr lIns="0" rIns="0" bIns="0" anchor="b" anchorCtr="0"/>
          <a:lstStyle>
            <a:lvl1pPr>
              <a:defRPr sz="4050" spc="0">
                <a:solidFill>
                  <a:schemeClr val="tx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B9160A9-8E40-43A2-86C8-A3E5804EE646}"/>
              </a:ext>
            </a:extLst>
          </p:cNvPr>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19"/>
              </a:spcBef>
              <a:buNone/>
              <a:defRPr sz="1050" spc="0"/>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20" name="Footer Placeholder 8">
            <a:extLst>
              <a:ext uri="{FF2B5EF4-FFF2-40B4-BE49-F238E27FC236}">
                <a16:creationId xmlns:a16="http://schemas.microsoft.com/office/drawing/2014/main" id="{22C615AF-37E1-4544-8938-A6036672C69E}"/>
              </a:ext>
            </a:extLst>
          </p:cNvPr>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p>
        </p:txBody>
      </p:sp>
      <p:sp>
        <p:nvSpPr>
          <p:cNvPr id="19" name="Presenter Name">
            <a:extLst>
              <a:ext uri="{FF2B5EF4-FFF2-40B4-BE49-F238E27FC236}">
                <a16:creationId xmlns:a16="http://schemas.microsoft.com/office/drawing/2014/main" id="{B429C8AC-5DA6-4427-BBFC-1E6235DFBE74}"/>
              </a:ext>
            </a:extLst>
          </p:cNvPr>
          <p:cNvSpPr>
            <a:spLocks noGrp="1"/>
          </p:cNvSpPr>
          <p:nvPr>
            <p:ph type="body" sz="quarter" idx="18" hasCustomPrompt="1"/>
          </p:nvPr>
        </p:nvSpPr>
        <p:spPr>
          <a:xfrm>
            <a:off x="292100" y="2850510"/>
            <a:ext cx="2664619" cy="1238890"/>
          </a:xfrm>
        </p:spPr>
        <p:txBody>
          <a:bodyPr wrap="square" lIns="0" rIns="0" bIns="0" anchor="b" anchorCtr="0">
            <a:noAutofit/>
          </a:bodyPr>
          <a:lstStyle>
            <a:lvl1pPr>
              <a:spcBef>
                <a:spcPts val="675"/>
              </a:spcBef>
              <a:defRPr sz="900" b="1" spc="0" baseline="0">
                <a:solidFill>
                  <a:schemeClr val="tx2"/>
                </a:solidFill>
                <a:latin typeface="+mj-lt"/>
              </a:defRPr>
            </a:lvl1pPr>
            <a:lvl2pPr marL="0" indent="0">
              <a:spcBef>
                <a:spcPts val="0"/>
              </a:spcBef>
              <a:buNone/>
              <a:defRPr sz="900" spc="0" baseline="0">
                <a:solidFill>
                  <a:schemeClr val="tx2"/>
                </a:solidFill>
              </a:defRPr>
            </a:lvl2pPr>
          </a:lstStyle>
          <a:p>
            <a:r>
              <a:rPr lang="en-US" dirty="0"/>
              <a:t>Presenter name </a:t>
            </a:r>
          </a:p>
          <a:p>
            <a:pPr lvl="1"/>
            <a:r>
              <a:rPr lang="en-US" dirty="0"/>
              <a:t>Presenter title</a:t>
            </a:r>
          </a:p>
        </p:txBody>
      </p:sp>
      <p:pic>
        <p:nvPicPr>
          <p:cNvPr id="7" name="图片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322269227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a:extLst>
              <a:ext uri="{FF2B5EF4-FFF2-40B4-BE49-F238E27FC236}">
                <a16:creationId xmlns:a16="http://schemas.microsoft.com/office/drawing/2014/main" id="{BD2F90E5-5907-4D9D-9685-3847C841FDFD}"/>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9" name="Text Placeholder 8">
            <a:extLst>
              <a:ext uri="{FF2B5EF4-FFF2-40B4-BE49-F238E27FC236}">
                <a16:creationId xmlns:a16="http://schemas.microsoft.com/office/drawing/2014/main" id="{EF2C6144-6F8D-4632-AFF6-21FC754E2D55}"/>
              </a:ext>
            </a:extLst>
          </p:cNvPr>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3"/>
              </a:spcBef>
              <a:buNone/>
              <a:defRPr sz="1400" b="0" spc="0">
                <a:solidFill>
                  <a:schemeClr val="tx1"/>
                </a:solidFill>
              </a:defRPr>
            </a:lvl2pPr>
            <a:lvl3pPr marL="152698" indent="-152698">
              <a:lnSpc>
                <a:spcPct val="100000"/>
              </a:lnSpc>
              <a:spcBef>
                <a:spcPts val="1013"/>
              </a:spcBef>
              <a:defRPr sz="1400" b="0" spc="0">
                <a:solidFill>
                  <a:schemeClr val="tx1"/>
                </a:solidFill>
              </a:defRPr>
            </a:lvl3pPr>
            <a:lvl4pPr marL="304503" indent="-151805">
              <a:spcBef>
                <a:spcPts val="675"/>
              </a:spcBef>
              <a:defRPr sz="1013" b="0">
                <a:solidFill>
                  <a:schemeClr val="tx1"/>
                </a:solidFill>
              </a:defRPr>
            </a:lvl4pPr>
            <a:lvl5pPr>
              <a:spcBef>
                <a:spcPts val="675"/>
              </a:spcBef>
              <a:defRPr sz="1013"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12">
            <a:extLst>
              <a:ext uri="{FF2B5EF4-FFF2-40B4-BE49-F238E27FC236}">
                <a16:creationId xmlns:a16="http://schemas.microsoft.com/office/drawing/2014/main" id="{85E93DD0-C76D-4F4D-B9E9-68363D350B0A}"/>
              </a:ext>
            </a:extLst>
          </p:cNvPr>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a:t>Click icon to add picture</a:t>
            </a:r>
            <a:endParaRPr lang="en-GB" dirty="0"/>
          </a:p>
        </p:txBody>
      </p:sp>
      <p:sp>
        <p:nvSpPr>
          <p:cNvPr id="8" name="Presenter Name">
            <a:extLst>
              <a:ext uri="{FF2B5EF4-FFF2-40B4-BE49-F238E27FC236}">
                <a16:creationId xmlns:a16="http://schemas.microsoft.com/office/drawing/2014/main" id="{04FA2E17-4E7E-4AE0-B5A5-5C891F3A740F}"/>
              </a:ext>
            </a:extLst>
          </p:cNvPr>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Graphik Semibold" panose="020B0703030202060203" pitchFamily="34" charset="0"/>
              </a:defRPr>
            </a:lvl1pPr>
            <a:lvl2pPr marL="0" indent="0">
              <a:spcBef>
                <a:spcPts val="0"/>
              </a:spcBef>
              <a:buNone/>
              <a:defRPr sz="1000" b="0" spc="0" baseline="0">
                <a:solidFill>
                  <a:schemeClr val="tx1"/>
                </a:solidFill>
              </a:defRPr>
            </a:lvl2pPr>
            <a:lvl3pPr marL="0" indent="0">
              <a:spcBef>
                <a:spcPts val="0"/>
              </a:spcBef>
              <a:buNone/>
              <a:defRPr sz="591">
                <a:solidFill>
                  <a:schemeClr val="tx1"/>
                </a:solidFill>
              </a:defRPr>
            </a:lvl3pPr>
          </a:lstStyle>
          <a:p>
            <a:r>
              <a:rPr lang="en-US" dirty="0"/>
              <a:t>Name Surname  </a:t>
            </a:r>
          </a:p>
          <a:p>
            <a:pPr lvl="1"/>
            <a:r>
              <a:rPr lang="en-GB" dirty="0"/>
              <a:t>Job title goes here </a:t>
            </a:r>
          </a:p>
        </p:txBody>
      </p:sp>
      <p:pic>
        <p:nvPicPr>
          <p:cNvPr id="11" name="图片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6855521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Ref idx="1001">
        <a:schemeClr val="bg2"/>
      </p:bgRef>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1"/>
                </a:solidFill>
              </a:defRPr>
            </a:lvl1pPr>
          </a:lstStyle>
          <a:p>
            <a:r>
              <a:rPr lang="en-US" dirty="0"/>
              <a:t>Click to edit Master title style</a:t>
            </a:r>
          </a:p>
        </p:txBody>
      </p:sp>
      <p:sp>
        <p:nvSpPr>
          <p:cNvPr id="11" name="Subtitle 2">
            <a:extLst>
              <a:ext uri="{FF2B5EF4-FFF2-40B4-BE49-F238E27FC236}">
                <a16:creationId xmlns:a16="http://schemas.microsoft.com/office/drawing/2014/main" id="{7B9160A9-8E40-43A2-86C8-A3E5804EE646}"/>
              </a:ext>
            </a:extLst>
          </p:cNvPr>
          <p:cNvSpPr>
            <a:spLocks noGrp="1"/>
          </p:cNvSpPr>
          <p:nvPr>
            <p:ph type="subTitle" idx="1"/>
          </p:nvPr>
        </p:nvSpPr>
        <p:spPr>
          <a:xfrm>
            <a:off x="288900" y="1958120"/>
            <a:ext cx="5906948" cy="694553"/>
          </a:xfrm>
        </p:spPr>
        <p:txBody>
          <a:bodyPr lIns="0" rIns="0" bIns="0"/>
          <a:lstStyle>
            <a:lvl1pPr marL="0" indent="0" algn="l" eaLnBrk="1">
              <a:lnSpc>
                <a:spcPct val="90000"/>
              </a:lnSpc>
              <a:spcBef>
                <a:spcPts val="0"/>
              </a:spcBef>
              <a:buNone/>
              <a:defRPr sz="3200" spc="0">
                <a:solidFill>
                  <a:schemeClr val="tx1"/>
                </a:solidFill>
                <a:latin typeface="+mn-lt"/>
              </a:defRPr>
            </a:lvl1pPr>
            <a:lvl2pPr marL="0" indent="0" algn="l" eaLnBrk="1">
              <a:spcBef>
                <a:spcPts val="1519"/>
              </a:spcBef>
              <a:buNone/>
              <a:defRPr sz="788" spc="0">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a:extLst>
              <a:ext uri="{FF2B5EF4-FFF2-40B4-BE49-F238E27FC236}">
                <a16:creationId xmlns:a16="http://schemas.microsoft.com/office/drawing/2014/main" id="{B429C8AC-5DA6-4427-BBFC-1E6235DFBE74}"/>
              </a:ext>
            </a:extLst>
          </p:cNvPr>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a:extLst>
              <a:ext uri="{FF2B5EF4-FFF2-40B4-BE49-F238E27FC236}">
                <a16:creationId xmlns:a16="http://schemas.microsoft.com/office/drawing/2014/main" id="{6C1440C4-9972-4A20-995D-4F6A1356B50F}"/>
              </a:ext>
            </a:extLst>
          </p:cNvPr>
          <p:cNvSpPr>
            <a:spLocks noGrp="1"/>
          </p:cNvSpPr>
          <p:nvPr>
            <p:ph type="ftr" sz="quarter" idx="23"/>
          </p:nvPr>
        </p:nvSpPr>
        <p:spPr>
          <a:xfrm>
            <a:off x="2952451" y="4828510"/>
            <a:ext cx="5902923" cy="136525"/>
          </a:xfrm>
        </p:spPr>
        <p:txBody>
          <a:bodyPr lIns="0" rIns="0" bIns="0" anchor="ctr"/>
          <a:lstStyle>
            <a:lvl1pPr algn="r">
              <a:defRPr>
                <a:solidFill>
                  <a:schemeClr val="tx1"/>
                </a:solidFill>
              </a:defRPr>
            </a:lvl1pPr>
          </a:lstStyle>
          <a:p>
            <a:r>
              <a:rPr lang="en-US"/>
              <a:t>Optional footer</a:t>
            </a:r>
          </a:p>
        </p:txBody>
      </p:sp>
      <p:pic>
        <p:nvPicPr>
          <p:cNvPr id="9" name="图片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363631471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939086E3-36CE-4A33-9158-48A79B3E0A0B}"/>
              </a:ext>
            </a:extLst>
          </p:cNvPr>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Content Placeholder 1">
            <a:extLst>
              <a:ext uri="{FF2B5EF4-FFF2-40B4-BE49-F238E27FC236}">
                <a16:creationId xmlns:a16="http://schemas.microsoft.com/office/drawing/2014/main" id="{FB62ED37-840D-4A4C-9CBA-79B7B644380D}"/>
              </a:ext>
            </a:extLst>
          </p:cNvPr>
          <p:cNvSpPr>
            <a:spLocks noGrp="1"/>
          </p:cNvSpPr>
          <p:nvPr>
            <p:ph sz="quarter" idx="13"/>
          </p:nvPr>
        </p:nvSpPr>
        <p:spPr>
          <a:xfrm>
            <a:off x="288900" y="1052512"/>
            <a:ext cx="8562975" cy="2879726"/>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631D5B8C-33AF-4B0B-BD36-14759E1A6347}"/>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extLst>
      <p:ext uri="{BB962C8B-B14F-4D97-AF65-F5344CB8AC3E}">
        <p14:creationId xmlns:p14="http://schemas.microsoft.com/office/powerpoint/2010/main" val="29425487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bg>
      <p:bgRef idx="1001">
        <a:schemeClr val="bg1"/>
      </p:bgRef>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2BBD656F-F57E-4415-8FB8-D8673B28A4D7}"/>
              </a:ext>
            </a:extLst>
          </p:cNvPr>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7" name="Slide Number Placeholder 6">
            <a:extLst>
              <a:ext uri="{FF2B5EF4-FFF2-40B4-BE49-F238E27FC236}">
                <a16:creationId xmlns:a16="http://schemas.microsoft.com/office/drawing/2014/main" id="{43318E98-5A09-48FB-BD3E-B03716A5932D}"/>
              </a:ext>
            </a:extLst>
          </p:cNvPr>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Subtitle 2">
            <a:extLst>
              <a:ext uri="{FF2B5EF4-FFF2-40B4-BE49-F238E27FC236}">
                <a16:creationId xmlns:a16="http://schemas.microsoft.com/office/drawing/2014/main" id="{725BCF0C-5CFE-4C24-B5D7-FD45352898D7}"/>
              </a:ext>
            </a:extLst>
          </p:cNvPr>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19"/>
              </a:spcBef>
              <a:buNone/>
              <a:defRPr sz="788">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8" name="Title 7">
            <a:extLst>
              <a:ext uri="{FF2B5EF4-FFF2-40B4-BE49-F238E27FC236}">
                <a16:creationId xmlns:a16="http://schemas.microsoft.com/office/drawing/2014/main" id="{F88B184B-25A8-4377-A5E2-EAC09991AD48}"/>
              </a:ext>
            </a:extLst>
          </p:cNvPr>
          <p:cNvSpPr>
            <a:spLocks noGrp="1"/>
          </p:cNvSpPr>
          <p:nvPr>
            <p:ph type="title"/>
          </p:nvPr>
        </p:nvSpPr>
        <p:spPr>
          <a:xfrm>
            <a:off x="288900" y="243000"/>
            <a:ext cx="4283100" cy="571499"/>
          </a:xfrm>
        </p:spPr>
        <p:txBody>
          <a:bodyPr lIns="0" rIns="0" bIns="0"/>
          <a:lstStyle/>
          <a:p>
            <a:r>
              <a:rPr lang="en-US" dirty="0"/>
              <a:t>Click to edit Master title style</a:t>
            </a:r>
          </a:p>
        </p:txBody>
      </p:sp>
      <p:sp>
        <p:nvSpPr>
          <p:cNvPr id="9" name="Content Placeholder 1">
            <a:extLst>
              <a:ext uri="{FF2B5EF4-FFF2-40B4-BE49-F238E27FC236}">
                <a16:creationId xmlns:a16="http://schemas.microsoft.com/office/drawing/2014/main" id="{BE1ED590-C7D6-446C-AD5F-2CB12A88D7E9}"/>
              </a:ext>
            </a:extLst>
          </p:cNvPr>
          <p:cNvSpPr>
            <a:spLocks noGrp="1"/>
          </p:cNvSpPr>
          <p:nvPr>
            <p:ph idx="1"/>
          </p:nvPr>
        </p:nvSpPr>
        <p:spPr>
          <a:xfrm>
            <a:off x="288900" y="2571751"/>
            <a:ext cx="3335337" cy="2000250"/>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647706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a:extLst>
              <a:ext uri="{FF2B5EF4-FFF2-40B4-BE49-F238E27FC236}">
                <a16:creationId xmlns:a16="http://schemas.microsoft.com/office/drawing/2014/main" id="{A00548FF-A274-4B73-ACDA-487D400201F8}"/>
              </a:ext>
            </a:extLst>
          </p:cNvPr>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7EDCB2A6-0D58-4044-A740-A77E684F2A28}"/>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531314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EC7ACED8-54CA-46CA-9E3F-CA2DB5D7257E}"/>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79725"/>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6" name="Title 5">
            <a:extLst>
              <a:ext uri="{FF2B5EF4-FFF2-40B4-BE49-F238E27FC236}">
                <a16:creationId xmlns:a16="http://schemas.microsoft.com/office/drawing/2014/main" id="{D6587358-4D60-45FB-99A1-E25FD9DE173B}"/>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7417224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1C4E57AB-2279-45DB-9D48-A329CE921ADC}"/>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80122"/>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28F8EF88-0375-4391-84A6-959704E8C4DA}"/>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2520481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FD6B92FB-9FDB-4FF9-BC81-F2AC7B37D943}"/>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14BDD722-AA87-4C23-8BF9-5A4977B7CE96}"/>
              </a:ext>
            </a:extLst>
          </p:cNvPr>
          <p:cNvSpPr>
            <a:spLocks noGrp="1"/>
          </p:cNvSpPr>
          <p:nvPr>
            <p:ph idx="15"/>
          </p:nvPr>
        </p:nvSpPr>
        <p:spPr>
          <a:xfrm>
            <a:off x="4713175" y="1052513"/>
            <a:ext cx="4140994" cy="2879725"/>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D39E4967-9E55-47B4-8FE9-2C6D92E8321E}"/>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34824166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a:extLst>
              <a:ext uri="{FF2B5EF4-FFF2-40B4-BE49-F238E27FC236}">
                <a16:creationId xmlns:a16="http://schemas.microsoft.com/office/drawing/2014/main" id="{7A9EEEC9-88CA-4CB9-B54F-77FAA0F427FB}"/>
              </a:ext>
            </a:extLst>
          </p:cNvPr>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Content Placeholder 1">
            <a:extLst>
              <a:ext uri="{FF2B5EF4-FFF2-40B4-BE49-F238E27FC236}">
                <a16:creationId xmlns:a16="http://schemas.microsoft.com/office/drawing/2014/main" id="{23D2F14C-54EF-44A9-89C1-E3557B35BE14}"/>
              </a:ext>
            </a:extLst>
          </p:cNvPr>
          <p:cNvSpPr>
            <a:spLocks noGrp="1"/>
          </p:cNvSpPr>
          <p:nvPr>
            <p:ph idx="12"/>
          </p:nvPr>
        </p:nvSpPr>
        <p:spPr>
          <a:xfrm>
            <a:off x="288900" y="1273629"/>
            <a:ext cx="4140994" cy="2658609"/>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a:extLst>
              <a:ext uri="{FF2B5EF4-FFF2-40B4-BE49-F238E27FC236}">
                <a16:creationId xmlns:a16="http://schemas.microsoft.com/office/drawing/2014/main" id="{5DDCF888-15FC-4366-9DAC-89481925FF7A}"/>
              </a:ext>
            </a:extLst>
          </p:cNvPr>
          <p:cNvSpPr>
            <a:spLocks noGrp="1"/>
          </p:cNvSpPr>
          <p:nvPr>
            <p:ph idx="15"/>
          </p:nvPr>
        </p:nvSpPr>
        <p:spPr>
          <a:xfrm>
            <a:off x="4713685" y="1273629"/>
            <a:ext cx="4140994" cy="2658609"/>
          </a:xfrm>
        </p:spPr>
        <p:txBody>
          <a:bodyPr lIns="0" rIns="0" bIns="0" numCol="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Title Placeholder 1">
            <a:extLst>
              <a:ext uri="{FF2B5EF4-FFF2-40B4-BE49-F238E27FC236}">
                <a16:creationId xmlns:a16="http://schemas.microsoft.com/office/drawing/2014/main" id="{707B5C06-9A8A-4460-9692-69AB6AB063C1}"/>
              </a:ext>
            </a:extLst>
          </p:cNvPr>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Content Title Placeholder 2">
            <a:extLst>
              <a:ext uri="{FF2B5EF4-FFF2-40B4-BE49-F238E27FC236}">
                <a16:creationId xmlns:a16="http://schemas.microsoft.com/office/drawing/2014/main" id="{3563387D-87B5-4FFA-9A28-463D0B0C0C3E}"/>
              </a:ext>
            </a:extLst>
          </p:cNvPr>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a:extLst>
              <a:ext uri="{FF2B5EF4-FFF2-40B4-BE49-F238E27FC236}">
                <a16:creationId xmlns:a16="http://schemas.microsoft.com/office/drawing/2014/main" id="{952C11F0-554C-4199-A9DC-2E8EBA2E9D69}"/>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
        <p:nvSpPr>
          <p:cNvPr id="11" name="Footer Placeholder 10">
            <a:extLst>
              <a:ext uri="{FF2B5EF4-FFF2-40B4-BE49-F238E27FC236}">
                <a16:creationId xmlns:a16="http://schemas.microsoft.com/office/drawing/2014/main" id="{9EF2A8EA-D72F-466F-BB78-6A7D82E03B16}"/>
              </a:ext>
            </a:extLst>
          </p:cNvPr>
          <p:cNvSpPr>
            <a:spLocks noGrp="1"/>
          </p:cNvSpPr>
          <p:nvPr>
            <p:ph type="ftr" sz="quarter" idx="10"/>
          </p:nvPr>
        </p:nvSpPr>
        <p:spPr>
          <a:xfrm>
            <a:off x="1763115" y="4828510"/>
            <a:ext cx="5902923" cy="136525"/>
          </a:xfrm>
        </p:spPr>
        <p:txBody>
          <a:bodyPr lIns="0" rIns="0" bIns="0" anchor="ctr"/>
          <a:lstStyle/>
          <a:p>
            <a:r>
              <a:rPr lang="en-US"/>
              <a:t>Optional footer</a:t>
            </a:r>
          </a:p>
        </p:txBody>
      </p:sp>
      <p:sp>
        <p:nvSpPr>
          <p:cNvPr id="12" name="Slide Number Placeholder 11">
            <a:extLst>
              <a:ext uri="{FF2B5EF4-FFF2-40B4-BE49-F238E27FC236}">
                <a16:creationId xmlns:a16="http://schemas.microsoft.com/office/drawing/2014/main" id="{2F55E628-B412-4C72-8B76-B8DA6A7F5E4D}"/>
              </a:ext>
            </a:extLst>
          </p:cNvPr>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t>‹#›</a:t>
            </a:fld>
            <a:endParaRPr lang="en-US"/>
          </a:p>
        </p:txBody>
      </p:sp>
    </p:spTree>
    <p:extLst>
      <p:ext uri="{BB962C8B-B14F-4D97-AF65-F5344CB8AC3E}">
        <p14:creationId xmlns:p14="http://schemas.microsoft.com/office/powerpoint/2010/main" val="14537160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a:extLst>
              <a:ext uri="{FF2B5EF4-FFF2-40B4-BE49-F238E27FC236}">
                <a16:creationId xmlns:a16="http://schemas.microsoft.com/office/drawing/2014/main" id="{AD86CC53-7E9A-4909-912C-BCD3C956953A}"/>
              </a:ext>
            </a:extLst>
          </p:cNvPr>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a:extLst>
              <a:ext uri="{FF2B5EF4-FFF2-40B4-BE49-F238E27FC236}">
                <a16:creationId xmlns:a16="http://schemas.microsoft.com/office/drawing/2014/main" id="{699B238C-28EB-449A-9B50-BBD778FDFD74}"/>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
        <p:nvSpPr>
          <p:cNvPr id="7" name="Footer Placeholder 6">
            <a:extLst>
              <a:ext uri="{FF2B5EF4-FFF2-40B4-BE49-F238E27FC236}">
                <a16:creationId xmlns:a16="http://schemas.microsoft.com/office/drawing/2014/main" id="{A133C6C2-E823-48AC-B2F8-02BD7FE6F5D0}"/>
              </a:ext>
            </a:extLst>
          </p:cNvPr>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9" name="Slide Number Placeholder 8">
            <a:extLst>
              <a:ext uri="{FF2B5EF4-FFF2-40B4-BE49-F238E27FC236}">
                <a16:creationId xmlns:a16="http://schemas.microsoft.com/office/drawing/2014/main" id="{8DC2B11C-096E-4473-971C-D593F2B76D44}"/>
              </a:ext>
            </a:extLst>
          </p:cNvPr>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Tree>
    <p:extLst>
      <p:ext uri="{BB962C8B-B14F-4D97-AF65-F5344CB8AC3E}">
        <p14:creationId xmlns:p14="http://schemas.microsoft.com/office/powerpoint/2010/main" val="4882718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a:extLst>
              <a:ext uri="{FF2B5EF4-FFF2-40B4-BE49-F238E27FC236}">
                <a16:creationId xmlns:a16="http://schemas.microsoft.com/office/drawing/2014/main" id="{8A994DDA-EEE5-4BC0-A900-EFDF92C1F519}"/>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1" name="Content Title Placeholder 1">
            <a:extLst>
              <a:ext uri="{FF2B5EF4-FFF2-40B4-BE49-F238E27FC236}">
                <a16:creationId xmlns:a16="http://schemas.microsoft.com/office/drawing/2014/main" id="{777D9628-4C86-4322-A3A3-0123433EF86D}"/>
              </a:ext>
            </a:extLst>
          </p:cNvPr>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2" name="top_border">
            <a:extLst>
              <a:ext uri="{FF2B5EF4-FFF2-40B4-BE49-F238E27FC236}">
                <a16:creationId xmlns:a16="http://schemas.microsoft.com/office/drawing/2014/main" id="{D38199F1-C2F8-45A5-A18E-FE013F96B37B}"/>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AABFA-D034-4216-BF6C-EB331CD90DAB}"/>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4112294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a:extLst>
              <a:ext uri="{FF2B5EF4-FFF2-40B4-BE49-F238E27FC236}">
                <a16:creationId xmlns:a16="http://schemas.microsoft.com/office/drawing/2014/main" id="{FF8D7FCB-9731-45B2-8A10-E0680B62E990}"/>
              </a:ext>
            </a:extLst>
          </p:cNvPr>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a:extLst>
              <a:ext uri="{FF2B5EF4-FFF2-40B4-BE49-F238E27FC236}">
                <a16:creationId xmlns:a16="http://schemas.microsoft.com/office/drawing/2014/main" id="{64F22040-5F6D-44FB-885D-8112F0D57F0A}"/>
              </a:ext>
            </a:extLst>
          </p:cNvPr>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4" name="Content Title Placeholder 2">
            <a:extLst>
              <a:ext uri="{FF2B5EF4-FFF2-40B4-BE49-F238E27FC236}">
                <a16:creationId xmlns:a16="http://schemas.microsoft.com/office/drawing/2014/main" id="{5DBAD550-03BB-47CF-ACF2-0B0714B3E790}"/>
              </a:ext>
            </a:extLst>
          </p:cNvPr>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027761B-C80E-4C6B-8EB5-71AEF5E49BE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449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A19B06-70D3-454A-BCAF-D3A3DA785C4A}"/>
              </a:ext>
            </a:extLst>
          </p:cNvPr>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80B0ABE3-E657-4356-AF7A-982F7AA04C16}"/>
              </a:ext>
            </a:extLst>
          </p:cNvPr>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2"/>
                </a:solidFill>
              </a:defRPr>
            </a:lvl1pPr>
          </a:lstStyle>
          <a:p>
            <a:r>
              <a:rPr lang="en-US" dirty="0"/>
              <a:t>Click to edit Master title style</a:t>
            </a:r>
          </a:p>
        </p:txBody>
      </p:sp>
      <p:sp>
        <p:nvSpPr>
          <p:cNvPr id="11" name="Subtitle 2">
            <a:extLst>
              <a:ext uri="{FF2B5EF4-FFF2-40B4-BE49-F238E27FC236}">
                <a16:creationId xmlns:a16="http://schemas.microsoft.com/office/drawing/2014/main" id="{7B9160A9-8E40-43A2-86C8-A3E5804EE646}"/>
              </a:ext>
            </a:extLst>
          </p:cNvPr>
          <p:cNvSpPr>
            <a:spLocks noGrp="1"/>
          </p:cNvSpPr>
          <p:nvPr>
            <p:ph type="subTitle" idx="1"/>
          </p:nvPr>
        </p:nvSpPr>
        <p:spPr>
          <a:xfrm>
            <a:off x="288900" y="1958120"/>
            <a:ext cx="5899066" cy="694553"/>
          </a:xfrm>
        </p:spPr>
        <p:txBody>
          <a:bodyPr lIns="0" rIns="0" bIns="0"/>
          <a:lstStyle>
            <a:lvl1pPr marL="0" indent="0" algn="l" eaLnBrk="1">
              <a:lnSpc>
                <a:spcPct val="90000"/>
              </a:lnSpc>
              <a:spcBef>
                <a:spcPts val="0"/>
              </a:spcBef>
              <a:buNone/>
              <a:defRPr sz="3200" spc="0">
                <a:solidFill>
                  <a:schemeClr val="tx2"/>
                </a:solidFill>
                <a:latin typeface="+mn-lt"/>
              </a:defRPr>
            </a:lvl1pPr>
            <a:lvl2pPr marL="0" indent="0" algn="l" eaLnBrk="1">
              <a:spcBef>
                <a:spcPts val="1519"/>
              </a:spcBef>
              <a:buNone/>
              <a:defRPr sz="788" spc="0">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a:extLst>
              <a:ext uri="{FF2B5EF4-FFF2-40B4-BE49-F238E27FC236}">
                <a16:creationId xmlns:a16="http://schemas.microsoft.com/office/drawing/2014/main" id="{B429C8AC-5DA6-4427-BBFC-1E6235DFBE74}"/>
              </a:ext>
            </a:extLst>
          </p:cNvPr>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a:extLst>
              <a:ext uri="{FF2B5EF4-FFF2-40B4-BE49-F238E27FC236}">
                <a16:creationId xmlns:a16="http://schemas.microsoft.com/office/drawing/2014/main" id="{6C1440C4-9972-4A20-995D-4F6A1356B50F}"/>
              </a:ext>
            </a:extLst>
          </p:cNvPr>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p>
        </p:txBody>
      </p:sp>
      <p:pic>
        <p:nvPicPr>
          <p:cNvPr id="14" name="图片 1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extLst>
      <p:ext uri="{BB962C8B-B14F-4D97-AF65-F5344CB8AC3E}">
        <p14:creationId xmlns:p14="http://schemas.microsoft.com/office/powerpoint/2010/main" val="269883100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a:extLst>
              <a:ext uri="{FF2B5EF4-FFF2-40B4-BE49-F238E27FC236}">
                <a16:creationId xmlns:a16="http://schemas.microsoft.com/office/drawing/2014/main" id="{BAFA1273-7643-4AD0-9745-35B243C4E7AE}"/>
              </a:ext>
            </a:extLst>
          </p:cNvPr>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2" name="Content Title Placeholder 1">
            <a:extLst>
              <a:ext uri="{FF2B5EF4-FFF2-40B4-BE49-F238E27FC236}">
                <a16:creationId xmlns:a16="http://schemas.microsoft.com/office/drawing/2014/main" id="{F869446F-4744-45C8-BBA1-A9260F5B8501}"/>
              </a:ext>
            </a:extLst>
          </p:cNvPr>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DBFE9E14-4604-4701-83B9-AA40A0EDD4B5}"/>
              </a:ext>
            </a:extLst>
          </p:cNvPr>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3" name="Content Title Placeholder 2">
            <a:extLst>
              <a:ext uri="{FF2B5EF4-FFF2-40B4-BE49-F238E27FC236}">
                <a16:creationId xmlns:a16="http://schemas.microsoft.com/office/drawing/2014/main" id="{B6D586CB-340B-4C0F-AA2C-11AA69725E30}"/>
              </a:ext>
            </a:extLst>
          </p:cNvPr>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4B4ADA90-AEB5-495A-A82C-A8027A598DB2}"/>
              </a:ext>
            </a:extLst>
          </p:cNvPr>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9" name="top_border">
            <a:extLst>
              <a:ext uri="{FF2B5EF4-FFF2-40B4-BE49-F238E27FC236}">
                <a16:creationId xmlns:a16="http://schemas.microsoft.com/office/drawing/2014/main" id="{0DC4ABBF-698D-4B74-8ABF-E2FEEED6A780}"/>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a:extLst>
              <a:ext uri="{FF2B5EF4-FFF2-40B4-BE49-F238E27FC236}">
                <a16:creationId xmlns:a16="http://schemas.microsoft.com/office/drawing/2014/main" id="{3A109750-BE33-4E51-9DB4-AE929906A1E9}"/>
              </a:ext>
            </a:extLst>
          </p:cNvPr>
          <p:cNvCxnSpPr>
            <a:cxnSpLocks/>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75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a:extLst>
              <a:ext uri="{FF2B5EF4-FFF2-40B4-BE49-F238E27FC236}">
                <a16:creationId xmlns:a16="http://schemas.microsoft.com/office/drawing/2014/main" id="{E6A7E2A9-55CE-4DA2-9382-0ED46CC4B7D8}"/>
              </a:ext>
            </a:extLst>
          </p:cNvPr>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a:t>Click to edit Master text styles</a:t>
            </a:r>
          </a:p>
        </p:txBody>
      </p:sp>
      <p:sp>
        <p:nvSpPr>
          <p:cNvPr id="12" name="Content Title Placeholder 1">
            <a:extLst>
              <a:ext uri="{FF2B5EF4-FFF2-40B4-BE49-F238E27FC236}">
                <a16:creationId xmlns:a16="http://schemas.microsoft.com/office/drawing/2014/main" id="{EBDF9948-A04A-44FB-848B-89758DB4A3C2}"/>
              </a:ext>
            </a:extLst>
          </p:cNvPr>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B1D79336-5C15-48A9-AC00-517461969FDF}"/>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14" name="top_border">
            <a:extLst>
              <a:ext uri="{FF2B5EF4-FFF2-40B4-BE49-F238E27FC236}">
                <a16:creationId xmlns:a16="http://schemas.microsoft.com/office/drawing/2014/main" id="{99CBF877-6CA0-4637-B69A-A0A8F677A5BF}"/>
              </a:ext>
            </a:extLst>
          </p:cNvPr>
          <p:cNvCxnSpPr>
            <a:cxnSpLocks/>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3688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a:extLst>
              <a:ext uri="{FF2B5EF4-FFF2-40B4-BE49-F238E27FC236}">
                <a16:creationId xmlns:a16="http://schemas.microsoft.com/office/drawing/2014/main" id="{FF8D7FCB-9731-45B2-8A10-E0680B62E990}"/>
              </a:ext>
            </a:extLst>
          </p:cNvPr>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a:extLst>
              <a:ext uri="{FF2B5EF4-FFF2-40B4-BE49-F238E27FC236}">
                <a16:creationId xmlns:a16="http://schemas.microsoft.com/office/drawing/2014/main" id="{64F22040-5F6D-44FB-885D-8112F0D57F0A}"/>
              </a:ext>
            </a:extLst>
          </p:cNvPr>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4" name="Content Title Placeholder 2">
            <a:extLst>
              <a:ext uri="{FF2B5EF4-FFF2-40B4-BE49-F238E27FC236}">
                <a16:creationId xmlns:a16="http://schemas.microsoft.com/office/drawing/2014/main" id="{5DBAD550-03BB-47CF-ACF2-0B0714B3E790}"/>
              </a:ext>
            </a:extLst>
          </p:cNvPr>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12" name="Content Placeholder 3">
            <a:extLst>
              <a:ext uri="{FF2B5EF4-FFF2-40B4-BE49-F238E27FC236}">
                <a16:creationId xmlns:a16="http://schemas.microsoft.com/office/drawing/2014/main" id="{58620861-0A25-4981-A76E-BA0A04206818}"/>
              </a:ext>
            </a:extLst>
          </p:cNvPr>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5" name="Content Title Placeholder 3">
            <a:extLst>
              <a:ext uri="{FF2B5EF4-FFF2-40B4-BE49-F238E27FC236}">
                <a16:creationId xmlns:a16="http://schemas.microsoft.com/office/drawing/2014/main" id="{A6A0910D-C290-4090-96B8-35D768836411}"/>
              </a:ext>
            </a:extLst>
          </p:cNvPr>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027761B-C80E-4C6B-8EB5-71AEF5E49BE2}"/>
              </a:ext>
            </a:extLst>
          </p:cNvPr>
          <p:cNvSpPr>
            <a:spLocks noGrp="1"/>
          </p:cNvSpPr>
          <p:nvPr>
            <p:ph type="title"/>
          </p:nvPr>
        </p:nvSpPr>
        <p:spPr/>
        <p:txBody>
          <a:bodyPr/>
          <a:lstStyle/>
          <a:p>
            <a:r>
              <a:rPr lang="en-US"/>
              <a:t>Click to edit Master title style</a:t>
            </a:r>
            <a:endParaRPr lang="en-US" dirty="0"/>
          </a:p>
        </p:txBody>
      </p:sp>
      <p:cxnSp>
        <p:nvCxnSpPr>
          <p:cNvPr id="17" name="top_border">
            <a:extLst>
              <a:ext uri="{FF2B5EF4-FFF2-40B4-BE49-F238E27FC236}">
                <a16:creationId xmlns:a16="http://schemas.microsoft.com/office/drawing/2014/main" id="{46B22567-79DB-47D1-9BB5-4ACFF612208C}"/>
              </a:ext>
            </a:extLst>
          </p:cNvPr>
          <p:cNvCxnSpPr>
            <a:cxnSpLocks/>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353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a:extLst>
              <a:ext uri="{FF2B5EF4-FFF2-40B4-BE49-F238E27FC236}">
                <a16:creationId xmlns:a16="http://schemas.microsoft.com/office/drawing/2014/main" id="{4F170681-6AD8-4293-9718-0C9C526719DE}"/>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19" name="Content Title Placeholder 1">
            <a:extLst>
              <a:ext uri="{FF2B5EF4-FFF2-40B4-BE49-F238E27FC236}">
                <a16:creationId xmlns:a16="http://schemas.microsoft.com/office/drawing/2014/main" id="{CE018C63-1ABC-49FA-961D-21DB024D8D3C}"/>
              </a:ext>
            </a:extLst>
          </p:cNvPr>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0" name="Content Title Placeholder 2">
            <a:extLst>
              <a:ext uri="{FF2B5EF4-FFF2-40B4-BE49-F238E27FC236}">
                <a16:creationId xmlns:a16="http://schemas.microsoft.com/office/drawing/2014/main" id="{2EF14EF6-61A8-4590-BE16-76554341180B}"/>
              </a:ext>
            </a:extLst>
          </p:cNvPr>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1" name="Content Title Placeholder 3">
            <a:extLst>
              <a:ext uri="{FF2B5EF4-FFF2-40B4-BE49-F238E27FC236}">
                <a16:creationId xmlns:a16="http://schemas.microsoft.com/office/drawing/2014/main" id="{7F141F40-13EF-48A0-8DCD-4C3CE08CC34A}"/>
              </a:ext>
            </a:extLst>
          </p:cNvPr>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a:t>Click to edit Master text styles</a:t>
            </a:r>
          </a:p>
        </p:txBody>
      </p:sp>
      <p:sp>
        <p:nvSpPr>
          <p:cNvPr id="24" name="Content Title Placeholder 4">
            <a:extLst>
              <a:ext uri="{FF2B5EF4-FFF2-40B4-BE49-F238E27FC236}">
                <a16:creationId xmlns:a16="http://schemas.microsoft.com/office/drawing/2014/main" id="{21CF22A8-0C66-4834-BB6E-DB85A3776D44}"/>
              </a:ext>
            </a:extLst>
          </p:cNvPr>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 name="Title 1">
            <a:extLst>
              <a:ext uri="{FF2B5EF4-FFF2-40B4-BE49-F238E27FC236}">
                <a16:creationId xmlns:a16="http://schemas.microsoft.com/office/drawing/2014/main" id="{B4EBFADA-2E17-43A8-B6B2-31B80ADF3695}"/>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26" name="top_border">
            <a:extLst>
              <a:ext uri="{FF2B5EF4-FFF2-40B4-BE49-F238E27FC236}">
                <a16:creationId xmlns:a16="http://schemas.microsoft.com/office/drawing/2014/main" id="{EE60BCBE-FC5D-4394-8F4A-88CF4A4B6575}"/>
              </a:ext>
            </a:extLst>
          </p:cNvPr>
          <p:cNvCxnSpPr>
            <a:cxnSpLocks/>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a:extLst>
              <a:ext uri="{FF2B5EF4-FFF2-40B4-BE49-F238E27FC236}">
                <a16:creationId xmlns:a16="http://schemas.microsoft.com/office/drawing/2014/main" id="{494690CD-B0F2-48F4-AD1E-680D9F9AF618}"/>
              </a:ext>
            </a:extLst>
          </p:cNvPr>
          <p:cNvCxnSpPr>
            <a:cxnSpLocks/>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a:extLst>
              <a:ext uri="{FF2B5EF4-FFF2-40B4-BE49-F238E27FC236}">
                <a16:creationId xmlns:a16="http://schemas.microsoft.com/office/drawing/2014/main" id="{F20FD8F4-0B33-4D15-84FD-7F39369504F6}"/>
              </a:ext>
            </a:extLst>
          </p:cNvPr>
          <p:cNvCxnSpPr>
            <a:cxnSpLocks/>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a:extLst>
              <a:ext uri="{FF2B5EF4-FFF2-40B4-BE49-F238E27FC236}">
                <a16:creationId xmlns:a16="http://schemas.microsoft.com/office/drawing/2014/main" id="{11E189EF-2260-4D96-82F1-2CE91956FB29}"/>
              </a:ext>
            </a:extLst>
          </p:cNvPr>
          <p:cNvCxnSpPr>
            <a:cxnSpLocks/>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09460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a:extLst>
              <a:ext uri="{FF2B5EF4-FFF2-40B4-BE49-F238E27FC236}">
                <a16:creationId xmlns:a16="http://schemas.microsoft.com/office/drawing/2014/main" id="{2C4E0CD0-17D7-47C5-A3CB-8D104781EEB1}"/>
              </a:ext>
            </a:extLst>
          </p:cNvPr>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p>
        </p:txBody>
      </p:sp>
      <p:sp>
        <p:nvSpPr>
          <p:cNvPr id="25" name="Content Placeholder 4">
            <a:extLst>
              <a:ext uri="{FF2B5EF4-FFF2-40B4-BE49-F238E27FC236}">
                <a16:creationId xmlns:a16="http://schemas.microsoft.com/office/drawing/2014/main" id="{9DED915A-F4A2-468F-A224-9D9F79397D93}"/>
              </a:ext>
            </a:extLst>
          </p:cNvPr>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a:t>Click to edit Master text styles</a:t>
            </a:r>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29" name="Content Placeholder 8">
            <a:extLst>
              <a:ext uri="{FF2B5EF4-FFF2-40B4-BE49-F238E27FC236}">
                <a16:creationId xmlns:a16="http://schemas.microsoft.com/office/drawing/2014/main" id="{D6773A96-7DD8-44D1-BDFB-C46002148B6F}"/>
              </a:ext>
            </a:extLst>
          </p:cNvPr>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a:t>Click to edit Master text styles</a:t>
            </a:r>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46DE241C-6E45-4B71-A681-4E62707830F6}"/>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cxnSp>
        <p:nvCxnSpPr>
          <p:cNvPr id="30" name="top_border">
            <a:extLst>
              <a:ext uri="{FF2B5EF4-FFF2-40B4-BE49-F238E27FC236}">
                <a16:creationId xmlns:a16="http://schemas.microsoft.com/office/drawing/2014/main" id="{36CF564B-B5B0-4440-96C7-A82AC49AE54C}"/>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965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a:extLst>
              <a:ext uri="{FF2B5EF4-FFF2-40B4-BE49-F238E27FC236}">
                <a16:creationId xmlns:a16="http://schemas.microsoft.com/office/drawing/2014/main" id="{DE8E33C0-0B0B-4281-8816-AB72A17B5E91}"/>
              </a:ext>
            </a:extLst>
          </p:cNvPr>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73EBD274-92E4-4A69-8358-772DEFF5E893}"/>
              </a:ext>
            </a:extLst>
          </p:cNvPr>
          <p:cNvSpPr>
            <a:spLocks noGrp="1"/>
          </p:cNvSpPr>
          <p:nvPr>
            <p:ph type="title"/>
          </p:nvPr>
        </p:nvSpPr>
        <p:spPr>
          <a:xfrm>
            <a:off x="288900" y="243000"/>
            <a:ext cx="8568929" cy="657953"/>
          </a:xfrm>
        </p:spPr>
        <p:txBody>
          <a:bodyPr lIns="0" rIns="0" bIns="0"/>
          <a:lstStyle/>
          <a:p>
            <a:r>
              <a:rPr lang="en-US"/>
              <a:t>Click to edit Master title style</a:t>
            </a:r>
          </a:p>
        </p:txBody>
      </p:sp>
      <p:cxnSp>
        <p:nvCxnSpPr>
          <p:cNvPr id="45" name="top_border">
            <a:extLst>
              <a:ext uri="{FF2B5EF4-FFF2-40B4-BE49-F238E27FC236}">
                <a16:creationId xmlns:a16="http://schemas.microsoft.com/office/drawing/2014/main" id="{DD564F40-A94C-4C6B-9D2A-A7F672DB9338}"/>
              </a:ext>
            </a:extLst>
          </p:cNvPr>
          <p:cNvCxnSpPr>
            <a:cxnSpLocks/>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a:extLst>
              <a:ext uri="{FF2B5EF4-FFF2-40B4-BE49-F238E27FC236}">
                <a16:creationId xmlns:a16="http://schemas.microsoft.com/office/drawing/2014/main" id="{8E298D74-516E-4AE6-A00E-085A771DAA76}"/>
              </a:ext>
            </a:extLst>
          </p:cNvPr>
          <p:cNvCxnSpPr>
            <a:cxnSpLocks/>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a:extLst>
              <a:ext uri="{FF2B5EF4-FFF2-40B4-BE49-F238E27FC236}">
                <a16:creationId xmlns:a16="http://schemas.microsoft.com/office/drawing/2014/main" id="{9E904036-4DAC-496D-8E62-DC4710658A4A}"/>
              </a:ext>
            </a:extLst>
          </p:cNvPr>
          <p:cNvCxnSpPr>
            <a:cxnSpLocks/>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a:extLst>
              <a:ext uri="{FF2B5EF4-FFF2-40B4-BE49-F238E27FC236}">
                <a16:creationId xmlns:a16="http://schemas.microsoft.com/office/drawing/2014/main" id="{72E71D1D-31EC-4149-949A-FBD77972D7F1}"/>
              </a:ext>
            </a:extLst>
          </p:cNvPr>
          <p:cNvCxnSpPr>
            <a:cxnSpLocks/>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a:extLst>
              <a:ext uri="{FF2B5EF4-FFF2-40B4-BE49-F238E27FC236}">
                <a16:creationId xmlns:a16="http://schemas.microsoft.com/office/drawing/2014/main" id="{F04374CE-0341-4030-AE37-4E7BB25979EE}"/>
              </a:ext>
            </a:extLst>
          </p:cNvPr>
          <p:cNvCxnSpPr>
            <a:cxnSpLocks/>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a:extLst>
              <a:ext uri="{FF2B5EF4-FFF2-40B4-BE49-F238E27FC236}">
                <a16:creationId xmlns:a16="http://schemas.microsoft.com/office/drawing/2014/main" id="{4885E037-1F86-4655-98D1-AB40630436F8}"/>
              </a:ext>
            </a:extLst>
          </p:cNvPr>
          <p:cNvCxnSpPr>
            <a:cxnSpLocks/>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a:extLst>
              <a:ext uri="{FF2B5EF4-FFF2-40B4-BE49-F238E27FC236}">
                <a16:creationId xmlns:a16="http://schemas.microsoft.com/office/drawing/2014/main" id="{8E61612E-5A27-4169-946C-EFAE4C10E8F6}"/>
              </a:ext>
            </a:extLst>
          </p:cNvPr>
          <p:cNvCxnSpPr>
            <a:cxnSpLocks/>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a:extLst>
              <a:ext uri="{FF2B5EF4-FFF2-40B4-BE49-F238E27FC236}">
                <a16:creationId xmlns:a16="http://schemas.microsoft.com/office/drawing/2014/main" id="{793F88B3-F7C2-4979-9502-77916FFA0ED6}"/>
              </a:ext>
            </a:extLst>
          </p:cNvPr>
          <p:cNvCxnSpPr>
            <a:cxnSpLocks/>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76786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a:extLst>
              <a:ext uri="{FF2B5EF4-FFF2-40B4-BE49-F238E27FC236}">
                <a16:creationId xmlns:a16="http://schemas.microsoft.com/office/drawing/2014/main" id="{43B18EE9-FED7-45B6-8CAD-6BD80B08C9FF}"/>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DFBE55BB-79B5-4914-A387-995870EB9432}"/>
              </a:ext>
            </a:extLst>
          </p:cNvPr>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Tree>
    <p:extLst>
      <p:ext uri="{BB962C8B-B14F-4D97-AF65-F5344CB8AC3E}">
        <p14:creationId xmlns:p14="http://schemas.microsoft.com/office/powerpoint/2010/main" val="383265075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8" name="Picture Placeholder 4">
            <a:extLst>
              <a:ext uri="{FF2B5EF4-FFF2-40B4-BE49-F238E27FC236}">
                <a16:creationId xmlns:a16="http://schemas.microsoft.com/office/drawing/2014/main" id="{D571ED62-37A1-4ADD-A3FA-82C527EBD525}"/>
              </a:ext>
            </a:extLst>
          </p:cNvPr>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31" name="Picture Placeholder 3">
            <a:extLst>
              <a:ext uri="{FF2B5EF4-FFF2-40B4-BE49-F238E27FC236}">
                <a16:creationId xmlns:a16="http://schemas.microsoft.com/office/drawing/2014/main" id="{5EC70451-B10C-4977-9370-77653FFF3DD4}"/>
              </a:ext>
            </a:extLst>
          </p:cNvPr>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46" name="Picture Placeholder 2">
            <a:extLst>
              <a:ext uri="{FF2B5EF4-FFF2-40B4-BE49-F238E27FC236}">
                <a16:creationId xmlns:a16="http://schemas.microsoft.com/office/drawing/2014/main" id="{84378BAC-744B-4DC6-BDA3-C15119DA8B6B}"/>
              </a:ext>
            </a:extLst>
          </p:cNvPr>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48" name="Picture Placeholder 1">
            <a:extLst>
              <a:ext uri="{FF2B5EF4-FFF2-40B4-BE49-F238E27FC236}">
                <a16:creationId xmlns:a16="http://schemas.microsoft.com/office/drawing/2014/main" id="{80ADDD61-DE66-4CBB-8C2B-AC0890694CFB}"/>
              </a:ext>
            </a:extLst>
          </p:cNvPr>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88" b="0" spc="0">
                <a:latin typeface="+mn-lt"/>
              </a:defRPr>
            </a:lvl1pPr>
          </a:lstStyle>
          <a:p>
            <a:r>
              <a:rPr lang="en-US"/>
              <a:t>Click icon to add picture</a:t>
            </a:r>
            <a:endParaRPr lang="en-GB" dirty="0"/>
          </a:p>
        </p:txBody>
      </p:sp>
      <p:sp>
        <p:nvSpPr>
          <p:cNvPr id="57" name="Name Title Placeholder 4">
            <a:extLst>
              <a:ext uri="{FF2B5EF4-FFF2-40B4-BE49-F238E27FC236}">
                <a16:creationId xmlns:a16="http://schemas.microsoft.com/office/drawing/2014/main" id="{EB359154-6BCD-43DE-8401-C3288D4DFC93}"/>
              </a:ext>
            </a:extLst>
          </p:cNvPr>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5" name="Name Title Placeholder 3">
            <a:extLst>
              <a:ext uri="{FF2B5EF4-FFF2-40B4-BE49-F238E27FC236}">
                <a16:creationId xmlns:a16="http://schemas.microsoft.com/office/drawing/2014/main" id="{DBEF01F8-3FA9-4661-8911-45187A00A749}"/>
              </a:ext>
            </a:extLst>
          </p:cNvPr>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3" name="Name Title Placeholder 2">
            <a:extLst>
              <a:ext uri="{FF2B5EF4-FFF2-40B4-BE49-F238E27FC236}">
                <a16:creationId xmlns:a16="http://schemas.microsoft.com/office/drawing/2014/main" id="{93B030F6-B30F-4CAE-B55D-B8CBC9B7D0DD}"/>
              </a:ext>
            </a:extLst>
          </p:cNvPr>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
        <p:nvSpPr>
          <p:cNvPr id="51" name="Name Title Placeholder 1">
            <a:extLst>
              <a:ext uri="{FF2B5EF4-FFF2-40B4-BE49-F238E27FC236}">
                <a16:creationId xmlns:a16="http://schemas.microsoft.com/office/drawing/2014/main" id="{3BA556DB-9334-4833-BB83-A0D9D6CBB499}"/>
              </a:ext>
            </a:extLst>
          </p:cNvPr>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p>
          <a:p>
            <a:pPr lvl="1"/>
            <a:r>
              <a:rPr lang="en-US" dirty="0"/>
              <a:t>Second level</a:t>
            </a:r>
            <a:endParaRPr lang="en-GB" dirty="0"/>
          </a:p>
        </p:txBody>
      </p:sp>
      <p:sp>
        <p:nvSpPr>
          <p:cNvPr id="25" name="Bullet Placeholder 4">
            <a:extLst>
              <a:ext uri="{FF2B5EF4-FFF2-40B4-BE49-F238E27FC236}">
                <a16:creationId xmlns:a16="http://schemas.microsoft.com/office/drawing/2014/main" id="{F5CD8AD1-77CB-42C2-9B59-C3064DB79481}"/>
              </a:ext>
            </a:extLst>
          </p:cNvPr>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Bullet Placeholder 3">
            <a:extLst>
              <a:ext uri="{FF2B5EF4-FFF2-40B4-BE49-F238E27FC236}">
                <a16:creationId xmlns:a16="http://schemas.microsoft.com/office/drawing/2014/main" id="{9B112AFD-4A2F-420C-9F84-79D74AF032D8}"/>
              </a:ext>
            </a:extLst>
          </p:cNvPr>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Bullet Placeholder 2">
            <a:extLst>
              <a:ext uri="{FF2B5EF4-FFF2-40B4-BE49-F238E27FC236}">
                <a16:creationId xmlns:a16="http://schemas.microsoft.com/office/drawing/2014/main" id="{2668A636-4EC1-439A-A382-7B7DFDC8402A}"/>
              </a:ext>
            </a:extLst>
          </p:cNvPr>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Bullet Placeholder 1">
            <a:extLst>
              <a:ext uri="{FF2B5EF4-FFF2-40B4-BE49-F238E27FC236}">
                <a16:creationId xmlns:a16="http://schemas.microsoft.com/office/drawing/2014/main" id="{4C9E04F5-9560-4728-B2CA-B34A719BCA19}"/>
              </a:ext>
            </a:extLst>
          </p:cNvPr>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0" name="top_border">
            <a:extLst>
              <a:ext uri="{FF2B5EF4-FFF2-40B4-BE49-F238E27FC236}">
                <a16:creationId xmlns:a16="http://schemas.microsoft.com/office/drawing/2014/main" id="{5E9FFEA9-34AD-40FF-8768-F50997D12FF4}"/>
              </a:ext>
            </a:extLst>
          </p:cNvPr>
          <p:cNvCxnSpPr>
            <a:cxnSpLocks/>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a:extLst>
              <a:ext uri="{FF2B5EF4-FFF2-40B4-BE49-F238E27FC236}">
                <a16:creationId xmlns:a16="http://schemas.microsoft.com/office/drawing/2014/main" id="{905DF072-9EE7-409E-BC14-63A27A53C170}"/>
              </a:ext>
            </a:extLst>
          </p:cNvPr>
          <p:cNvCxnSpPr>
            <a:cxnSpLocks/>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a:extLst>
              <a:ext uri="{FF2B5EF4-FFF2-40B4-BE49-F238E27FC236}">
                <a16:creationId xmlns:a16="http://schemas.microsoft.com/office/drawing/2014/main" id="{02511175-35D0-4BF0-81FA-9FCFD9BE5A06}"/>
              </a:ext>
            </a:extLst>
          </p:cNvPr>
          <p:cNvCxnSpPr>
            <a:cxnSpLocks/>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a:extLst>
              <a:ext uri="{FF2B5EF4-FFF2-40B4-BE49-F238E27FC236}">
                <a16:creationId xmlns:a16="http://schemas.microsoft.com/office/drawing/2014/main" id="{AC0EC851-46CF-442C-B17A-0D184DBE1F5F}"/>
              </a:ext>
            </a:extLst>
          </p:cNvPr>
          <p:cNvCxnSpPr>
            <a:cxnSpLocks/>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90916FC-3D57-489F-8804-605411923F8C}"/>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1079742025"/>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a:extLst>
              <a:ext uri="{FF2B5EF4-FFF2-40B4-BE49-F238E27FC236}">
                <a16:creationId xmlns:a16="http://schemas.microsoft.com/office/drawing/2014/main" id="{6671D5E5-809D-4CA8-92DE-1D9A2DA62EAB}"/>
              </a:ext>
            </a:extLst>
          </p:cNvPr>
          <p:cNvSpPr>
            <a:spLocks noGrp="1"/>
          </p:cNvSpPr>
          <p:nvPr>
            <p:ph type="body" sz="quarter" idx="45"/>
          </p:nvPr>
        </p:nvSpPr>
        <p:spPr>
          <a:xfrm>
            <a:off x="2889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7">
            <a:extLst>
              <a:ext uri="{FF2B5EF4-FFF2-40B4-BE49-F238E27FC236}">
                <a16:creationId xmlns:a16="http://schemas.microsoft.com/office/drawing/2014/main" id="{3EDD50B3-A8D6-4FD4-B831-37F14BD08C94}"/>
              </a:ext>
            </a:extLst>
          </p:cNvPr>
          <p:cNvSpPr>
            <a:spLocks noGrp="1"/>
          </p:cNvSpPr>
          <p:nvPr>
            <p:ph type="body" sz="quarter" idx="46"/>
          </p:nvPr>
        </p:nvSpPr>
        <p:spPr>
          <a:xfrm>
            <a:off x="32385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a:ext uri="{FF2B5EF4-FFF2-40B4-BE49-F238E27FC236}">
                <a16:creationId xmlns:a16="http://schemas.microsoft.com/office/drawing/2014/main" id="{094E7927-3F9E-4653-B821-A7C0104E4F6A}"/>
              </a:ext>
            </a:extLst>
          </p:cNvPr>
          <p:cNvSpPr>
            <a:spLocks noGrp="1"/>
          </p:cNvSpPr>
          <p:nvPr>
            <p:ph type="body" sz="quarter" idx="47"/>
          </p:nvPr>
        </p:nvSpPr>
        <p:spPr>
          <a:xfrm>
            <a:off x="619006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note">
            <a:extLst>
              <a:ext uri="{FF2B5EF4-FFF2-40B4-BE49-F238E27FC236}">
                <a16:creationId xmlns:a16="http://schemas.microsoft.com/office/drawing/2014/main" id="{5705DAA2-41FB-41A1-B19B-801D1EA479D6}"/>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1984460595"/>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a:extLst>
              <a:ext uri="{FF2B5EF4-FFF2-40B4-BE49-F238E27FC236}">
                <a16:creationId xmlns:a16="http://schemas.microsoft.com/office/drawing/2014/main" id="{6671D5E5-809D-4CA8-92DE-1D9A2DA62EAB}"/>
              </a:ext>
            </a:extLst>
          </p:cNvPr>
          <p:cNvSpPr>
            <a:spLocks noGrp="1"/>
          </p:cNvSpPr>
          <p:nvPr>
            <p:ph type="body" sz="quarter" idx="45"/>
          </p:nvPr>
        </p:nvSpPr>
        <p:spPr>
          <a:xfrm>
            <a:off x="2889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7">
            <a:extLst>
              <a:ext uri="{FF2B5EF4-FFF2-40B4-BE49-F238E27FC236}">
                <a16:creationId xmlns:a16="http://schemas.microsoft.com/office/drawing/2014/main" id="{3EDD50B3-A8D6-4FD4-B831-37F14BD08C94}"/>
              </a:ext>
            </a:extLst>
          </p:cNvPr>
          <p:cNvSpPr>
            <a:spLocks noGrp="1"/>
          </p:cNvSpPr>
          <p:nvPr>
            <p:ph type="body" sz="quarter" idx="46"/>
          </p:nvPr>
        </p:nvSpPr>
        <p:spPr>
          <a:xfrm>
            <a:off x="323850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a:ext uri="{FF2B5EF4-FFF2-40B4-BE49-F238E27FC236}">
                <a16:creationId xmlns:a16="http://schemas.microsoft.com/office/drawing/2014/main" id="{094E7927-3F9E-4653-B821-A7C0104E4F6A}"/>
              </a:ext>
            </a:extLst>
          </p:cNvPr>
          <p:cNvSpPr>
            <a:spLocks noGrp="1"/>
          </p:cNvSpPr>
          <p:nvPr>
            <p:ph type="body" sz="quarter" idx="47"/>
          </p:nvPr>
        </p:nvSpPr>
        <p:spPr>
          <a:xfrm>
            <a:off x="6190060" y="1813783"/>
            <a:ext cx="2561456" cy="2118455"/>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note">
            <a:extLst>
              <a:ext uri="{FF2B5EF4-FFF2-40B4-BE49-F238E27FC236}">
                <a16:creationId xmlns:a16="http://schemas.microsoft.com/office/drawing/2014/main" id="{9ECE7AA8-D95E-4BF5-8744-81C8E6BBD5BF}"/>
              </a:ext>
            </a:extLst>
          </p:cNvPr>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23172655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a:extLst>
              <a:ext uri="{FF2B5EF4-FFF2-40B4-BE49-F238E27FC236}">
                <a16:creationId xmlns:a16="http://schemas.microsoft.com/office/drawing/2014/main" id="{BD2F90E5-5907-4D9D-9685-3847C841FDFD}"/>
              </a:ext>
            </a:extLst>
          </p:cNvPr>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9" name="Text Placeholder 8">
            <a:extLst>
              <a:ext uri="{FF2B5EF4-FFF2-40B4-BE49-F238E27FC236}">
                <a16:creationId xmlns:a16="http://schemas.microsoft.com/office/drawing/2014/main" id="{EF2C6144-6F8D-4632-AFF6-21FC754E2D55}"/>
              </a:ext>
            </a:extLst>
          </p:cNvPr>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3"/>
              </a:spcBef>
              <a:buNone/>
              <a:defRPr sz="1400" b="0" spc="0">
                <a:solidFill>
                  <a:schemeClr val="tx1"/>
                </a:solidFill>
              </a:defRPr>
            </a:lvl2pPr>
            <a:lvl3pPr marL="152698" indent="-152698">
              <a:lnSpc>
                <a:spcPct val="100000"/>
              </a:lnSpc>
              <a:spcBef>
                <a:spcPts val="1013"/>
              </a:spcBef>
              <a:defRPr sz="1400" b="0" spc="0">
                <a:solidFill>
                  <a:schemeClr val="tx1"/>
                </a:solidFill>
              </a:defRPr>
            </a:lvl3pPr>
            <a:lvl4pPr marL="304503" indent="-151805">
              <a:spcBef>
                <a:spcPts val="675"/>
              </a:spcBef>
              <a:defRPr sz="1013" b="0">
                <a:solidFill>
                  <a:schemeClr val="tx1"/>
                </a:solidFill>
              </a:defRPr>
            </a:lvl4pPr>
            <a:lvl5pPr>
              <a:spcBef>
                <a:spcPts val="675"/>
              </a:spcBef>
              <a:defRPr sz="1013"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12">
            <a:extLst>
              <a:ext uri="{FF2B5EF4-FFF2-40B4-BE49-F238E27FC236}">
                <a16:creationId xmlns:a16="http://schemas.microsoft.com/office/drawing/2014/main" id="{85E93DD0-C76D-4F4D-B9E9-68363D350B0A}"/>
              </a:ext>
            </a:extLst>
          </p:cNvPr>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a:t>Click icon to add picture</a:t>
            </a:r>
            <a:endParaRPr lang="en-GB" dirty="0"/>
          </a:p>
        </p:txBody>
      </p:sp>
      <p:sp>
        <p:nvSpPr>
          <p:cNvPr id="8" name="Presenter Name">
            <a:extLst>
              <a:ext uri="{FF2B5EF4-FFF2-40B4-BE49-F238E27FC236}">
                <a16:creationId xmlns:a16="http://schemas.microsoft.com/office/drawing/2014/main" id="{04FA2E17-4E7E-4AE0-B5A5-5C891F3A740F}"/>
              </a:ext>
            </a:extLst>
          </p:cNvPr>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Graphik Semibold" panose="020B0703030202060203" pitchFamily="34" charset="0"/>
              </a:defRPr>
            </a:lvl1pPr>
            <a:lvl2pPr marL="0" indent="0">
              <a:spcBef>
                <a:spcPts val="0"/>
              </a:spcBef>
              <a:buNone/>
              <a:defRPr sz="1000" b="0" spc="0" baseline="0">
                <a:solidFill>
                  <a:schemeClr val="tx1"/>
                </a:solidFill>
              </a:defRPr>
            </a:lvl2pPr>
            <a:lvl3pPr marL="0" indent="0">
              <a:spcBef>
                <a:spcPts val="0"/>
              </a:spcBef>
              <a:buNone/>
              <a:defRPr sz="591">
                <a:solidFill>
                  <a:schemeClr val="tx1"/>
                </a:solidFill>
              </a:defRPr>
            </a:lvl3pPr>
          </a:lstStyle>
          <a:p>
            <a:r>
              <a:rPr lang="en-US" dirty="0"/>
              <a:t>Name Surname  </a:t>
            </a:r>
          </a:p>
          <a:p>
            <a:pPr lvl="1"/>
            <a:r>
              <a:rPr lang="en-GB" dirty="0"/>
              <a:t>Job title goes here </a:t>
            </a:r>
          </a:p>
        </p:txBody>
      </p:sp>
      <p:pic>
        <p:nvPicPr>
          <p:cNvPr id="11" name="图片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573795738"/>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a:extLst>
              <a:ext uri="{FF2B5EF4-FFF2-40B4-BE49-F238E27FC236}">
                <a16:creationId xmlns:a16="http://schemas.microsoft.com/office/drawing/2014/main" id="{B74D8647-FABE-46C8-B992-8C3DCFD10BEF}"/>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30EEA165-D91F-4A2B-B8AC-8F482B5299C1}"/>
              </a:ext>
            </a:extLst>
          </p:cNvPr>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extLst>
      <p:ext uri="{BB962C8B-B14F-4D97-AF65-F5344CB8AC3E}">
        <p14:creationId xmlns:p14="http://schemas.microsoft.com/office/powerpoint/2010/main" val="42923943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a:t>Click to edit Master text styles</a:t>
            </a:r>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6E83DD5E-DC6A-4106-A995-2452B5258987}"/>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4001877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F69EA7-7BB1-4A6E-93D3-8C54DCC72FF3}"/>
              </a:ext>
            </a:extLst>
          </p:cNvPr>
          <p:cNvSpPr>
            <a:spLocks noGrp="1"/>
          </p:cNvSpPr>
          <p:nvPr>
            <p:ph type="ftr" sz="quarter" idx="10"/>
          </p:nvPr>
        </p:nvSpPr>
        <p:spPr/>
        <p:txBody>
          <a:bodyPr/>
          <a:lstStyle/>
          <a:p>
            <a:r>
              <a:rPr lang="en-US"/>
              <a:t>Optional footer</a:t>
            </a:r>
          </a:p>
        </p:txBody>
      </p:sp>
      <p:sp>
        <p:nvSpPr>
          <p:cNvPr id="3" name="Slide Number Placeholder 2">
            <a:extLst>
              <a:ext uri="{FF2B5EF4-FFF2-40B4-BE49-F238E27FC236}">
                <a16:creationId xmlns:a16="http://schemas.microsoft.com/office/drawing/2014/main" id="{03E7C6D2-AF03-4A4F-86F0-06C70946337B}"/>
              </a:ext>
            </a:extLst>
          </p:cNvPr>
          <p:cNvSpPr>
            <a:spLocks noGrp="1"/>
          </p:cNvSpPr>
          <p:nvPr>
            <p:ph type="sldNum" sz="quarter" idx="11"/>
          </p:nvPr>
        </p:nvSpPr>
        <p:spPr/>
        <p:txBody>
          <a:bodyPr/>
          <a:lstStyle/>
          <a:p>
            <a:fld id="{BCA4F33B-2A5C-4874-B5D7-74DA77ECCD3C}" type="slidenum">
              <a:rPr lang="en-US" smtClean="0"/>
              <a:t>‹#›</a:t>
            </a:fld>
            <a:endParaRPr lang="en-US"/>
          </a:p>
        </p:txBody>
      </p:sp>
      <p:sp>
        <p:nvSpPr>
          <p:cNvPr id="4" name="Footnote">
            <a:extLst>
              <a:ext uri="{FF2B5EF4-FFF2-40B4-BE49-F238E27FC236}">
                <a16:creationId xmlns:a16="http://schemas.microsoft.com/office/drawing/2014/main" id="{8561DAA3-F8D2-4133-91F9-2B8B997A1E3E}"/>
              </a:ext>
            </a:extLst>
          </p:cNvPr>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extLst>
      <p:ext uri="{BB962C8B-B14F-4D97-AF65-F5344CB8AC3E}">
        <p14:creationId xmlns:p14="http://schemas.microsoft.com/office/powerpoint/2010/main" val="2879591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a:extLst>
              <a:ext uri="{FF2B5EF4-FFF2-40B4-BE49-F238E27FC236}">
                <a16:creationId xmlns:a16="http://schemas.microsoft.com/office/drawing/2014/main" id="{90655820-2BFF-4A20-AFF6-4117DBB79B23}"/>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a:extLst>
              <a:ext uri="{FF2B5EF4-FFF2-40B4-BE49-F238E27FC236}">
                <a16:creationId xmlns:a16="http://schemas.microsoft.com/office/drawing/2014/main" id="{5ACC0FCF-0877-41B8-9014-A349B57072C3}"/>
              </a:ext>
            </a:extLst>
          </p:cNvPr>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p>
          <a:p>
            <a:pPr lvl="1"/>
            <a:r>
              <a:rPr lang="en-US" dirty="0"/>
              <a:t>Address</a:t>
            </a:r>
          </a:p>
        </p:txBody>
      </p:sp>
      <p:sp>
        <p:nvSpPr>
          <p:cNvPr id="7" name="Footer Placeholder 8">
            <a:extLst>
              <a:ext uri="{FF2B5EF4-FFF2-40B4-BE49-F238E27FC236}">
                <a16:creationId xmlns:a16="http://schemas.microsoft.com/office/drawing/2014/main" id="{2B16FB8D-FC7A-4958-9D07-F793EB8215A9}"/>
              </a:ext>
            </a:extLst>
          </p:cNvPr>
          <p:cNvSpPr>
            <a:spLocks noGrp="1"/>
          </p:cNvSpPr>
          <p:nvPr>
            <p:ph type="ftr" sz="quarter" idx="19"/>
          </p:nvPr>
        </p:nvSpPr>
        <p:spPr>
          <a:xfrm>
            <a:off x="288901" y="4828510"/>
            <a:ext cx="5902923" cy="136525"/>
          </a:xfrm>
        </p:spPr>
        <p:txBody>
          <a:bodyPr lIns="0" rIns="0" bIns="0" anchor="ctr"/>
          <a:lstStyle/>
          <a:p>
            <a:r>
              <a:rPr lang="en-US"/>
              <a:t>Optional footer</a:t>
            </a:r>
          </a:p>
        </p:txBody>
      </p:sp>
      <p:pic>
        <p:nvPicPr>
          <p:cNvPr id="8" name="图片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336520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a:extLst>
              <a:ext uri="{FF2B5EF4-FFF2-40B4-BE49-F238E27FC236}">
                <a16:creationId xmlns:a16="http://schemas.microsoft.com/office/drawing/2014/main" id="{4275A85C-58AF-4F79-8291-5C1A826C1988}"/>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035D60-14DC-42E6-A40C-399D0C48D1AC}"/>
              </a:ext>
            </a:extLst>
          </p:cNvPr>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p>
        </p:txBody>
      </p:sp>
      <p:pic>
        <p:nvPicPr>
          <p:cNvPr id="5" name="图片 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3392633947"/>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a:extLst>
              <a:ext uri="{FF2B5EF4-FFF2-40B4-BE49-F238E27FC236}">
                <a16:creationId xmlns:a16="http://schemas.microsoft.com/office/drawing/2014/main" id="{AC6B816B-CEAB-43FF-B144-7F260D084628}"/>
              </a:ext>
            </a:extLst>
          </p:cNvPr>
          <p:cNvSpPr>
            <a:spLocks noChangeArrowheads="1"/>
          </p:cNvSpPr>
          <p:nvPr userDrawn="1"/>
        </p:nvSpPr>
        <p:spPr bwMode="auto">
          <a:xfrm>
            <a:off x="288131" y="288131"/>
            <a:ext cx="640080" cy="640080"/>
          </a:xfrm>
          <a:prstGeom prst="ellipse">
            <a:avLst/>
          </a:prstGeom>
          <a:solidFill>
            <a:srgbClr val="D52219"/>
          </a:solidFill>
          <a:ln>
            <a:noFill/>
          </a:ln>
          <a:extLst/>
        </p:spPr>
        <p:txBody>
          <a:bodyPr vert="horz" wrap="square" lIns="91440" tIns="45720" rIns="91440" bIns="45720" numCol="1" anchor="t" anchorCtr="0" compatLnSpc="1">
            <a:prstTxWarp prst="textNoShape">
              <a:avLst/>
            </a:prstTxWarp>
          </a:bodyPr>
          <a:lstStyle/>
          <a:p>
            <a:endParaRPr lang="en-US" sz="1013"/>
          </a:p>
        </p:txBody>
      </p:sp>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9" name="Text Placeholder 8">
            <a:extLst>
              <a:ext uri="{FF2B5EF4-FFF2-40B4-BE49-F238E27FC236}">
                <a16:creationId xmlns:a16="http://schemas.microsoft.com/office/drawing/2014/main" id="{EF2C6144-6F8D-4632-AFF6-21FC754E2D55}"/>
              </a:ext>
            </a:extLst>
          </p:cNvPr>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3"/>
              </a:spcBef>
              <a:buNone/>
              <a:defRPr sz="1400" b="0" spc="0">
                <a:solidFill>
                  <a:schemeClr val="tx2"/>
                </a:solidFill>
              </a:defRPr>
            </a:lvl2pPr>
            <a:lvl3pPr marL="152698" indent="-152698">
              <a:lnSpc>
                <a:spcPct val="100000"/>
              </a:lnSpc>
              <a:spcBef>
                <a:spcPts val="1013"/>
              </a:spcBef>
              <a:defRPr sz="1400" b="0" spc="0">
                <a:solidFill>
                  <a:schemeClr val="tx2"/>
                </a:solidFill>
              </a:defRPr>
            </a:lvl3pPr>
            <a:lvl4pPr marL="304503" indent="-151805">
              <a:spcBef>
                <a:spcPts val="675"/>
              </a:spcBef>
              <a:defRPr sz="1013" b="0">
                <a:solidFill>
                  <a:schemeClr val="tx1"/>
                </a:solidFill>
              </a:defRPr>
            </a:lvl4pPr>
            <a:lvl5pPr>
              <a:spcBef>
                <a:spcPts val="675"/>
              </a:spcBef>
              <a:defRPr sz="1013"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Presenter Name">
            <a:extLst>
              <a:ext uri="{FF2B5EF4-FFF2-40B4-BE49-F238E27FC236}">
                <a16:creationId xmlns:a16="http://schemas.microsoft.com/office/drawing/2014/main" id="{04FA2E17-4E7E-4AE0-B5A5-5C891F3A740F}"/>
              </a:ext>
            </a:extLst>
          </p:cNvPr>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Graphik Semibold" panose="020B0703030202060203" pitchFamily="34" charset="0"/>
              </a:defRPr>
            </a:lvl1pPr>
            <a:lvl2pPr marL="0" indent="0">
              <a:spcBef>
                <a:spcPts val="0"/>
              </a:spcBef>
              <a:buNone/>
              <a:defRPr sz="1000" b="0" spc="0" baseline="0">
                <a:solidFill>
                  <a:schemeClr val="tx2"/>
                </a:solidFill>
              </a:defRPr>
            </a:lvl2pPr>
            <a:lvl3pPr marL="0" indent="0">
              <a:spcBef>
                <a:spcPts val="0"/>
              </a:spcBef>
              <a:buNone/>
              <a:defRPr sz="591">
                <a:solidFill>
                  <a:schemeClr val="tx1"/>
                </a:solidFill>
              </a:defRPr>
            </a:lvl3pPr>
          </a:lstStyle>
          <a:p>
            <a:r>
              <a:rPr lang="en-US" dirty="0"/>
              <a:t>Name Surname  </a:t>
            </a:r>
          </a:p>
          <a:p>
            <a:pPr lvl="1"/>
            <a:r>
              <a:rPr lang="en-GB" dirty="0"/>
              <a:t>Job title goes here </a:t>
            </a:r>
          </a:p>
        </p:txBody>
      </p:sp>
      <p:sp>
        <p:nvSpPr>
          <p:cNvPr id="11" name="Freeform 6">
            <a:extLst>
              <a:ext uri="{FF2B5EF4-FFF2-40B4-BE49-F238E27FC236}">
                <a16:creationId xmlns:a16="http://schemas.microsoft.com/office/drawing/2014/main" id="{E5A92843-7936-44DA-B506-AB7A18149BC7}"/>
              </a:ext>
            </a:extLst>
          </p:cNvPr>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13"/>
          </a:p>
        </p:txBody>
      </p:sp>
    </p:spTree>
    <p:extLst>
      <p:ext uri="{BB962C8B-B14F-4D97-AF65-F5344CB8AC3E}">
        <p14:creationId xmlns:p14="http://schemas.microsoft.com/office/powerpoint/2010/main" val="4058981191"/>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C0A7896-B08E-4A05-8D6A-2AD8F0A12758}"/>
              </a:ext>
            </a:extLst>
          </p:cNvPr>
          <p:cNvSpPr>
            <a:spLocks noGrp="1"/>
          </p:cNvSpPr>
          <p:nvPr>
            <p:ph type="pic" sz="quarter" idx="21"/>
          </p:nvPr>
        </p:nvSpPr>
        <p:spPr>
          <a:xfrm>
            <a:off x="3238500" y="0"/>
            <a:ext cx="5905500" cy="5143500"/>
          </a:xfrm>
        </p:spPr>
        <p:txBody>
          <a:bodyPr/>
          <a:lstStyle/>
          <a:p>
            <a:pPr marL="0" marR="0" lvl="0" indent="0" algn="l" defTabSz="171440" rtl="0" eaLnBrk="0" fontAlgn="auto" latinLnBrk="0" hangingPunct="1">
              <a:lnSpc>
                <a:spcPct val="100000"/>
              </a:lnSpc>
              <a:spcBef>
                <a:spcPts val="1200"/>
              </a:spcBef>
              <a:spcAft>
                <a:spcPts val="0"/>
              </a:spcAft>
              <a:buClrTx/>
              <a:buSzTx/>
              <a:buFont typeface="Verdana" pitchFamily="34" charset="0"/>
              <a:buNone/>
              <a:tabLst/>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Title 10">
            <a:extLst>
              <a:ext uri="{FF2B5EF4-FFF2-40B4-BE49-F238E27FC236}">
                <a16:creationId xmlns:a16="http://schemas.microsoft.com/office/drawing/2014/main" id="{0A739712-3A37-4796-AD90-4E44AB68E218}"/>
              </a:ext>
            </a:extLst>
          </p:cNvPr>
          <p:cNvSpPr>
            <a:spLocks noGrp="1"/>
          </p:cNvSpPr>
          <p:nvPr>
            <p:ph type="title"/>
          </p:nvPr>
        </p:nvSpPr>
        <p:spPr>
          <a:xfrm>
            <a:off x="288900" y="243000"/>
            <a:ext cx="2663850" cy="3689634"/>
          </a:xfrm>
        </p:spPr>
        <p:txBody>
          <a:bodyPr lIns="0" rIns="0" bIns="0"/>
          <a:lstStyle/>
          <a:p>
            <a:r>
              <a:rPr lang="en-US"/>
              <a:t>Click to edit Master title style</a:t>
            </a:r>
            <a:endParaRPr lang="en-US" dirty="0"/>
          </a:p>
        </p:txBody>
      </p:sp>
    </p:spTree>
    <p:extLst>
      <p:ext uri="{BB962C8B-B14F-4D97-AF65-F5344CB8AC3E}">
        <p14:creationId xmlns:p14="http://schemas.microsoft.com/office/powerpoint/2010/main" val="3246727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C0A7896-B08E-4A05-8D6A-2AD8F0A12758}"/>
              </a:ext>
            </a:extLst>
          </p:cNvPr>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01CFC74C-DBE2-4A90-853F-06AF87BCB181}"/>
              </a:ext>
            </a:extLst>
          </p:cNvPr>
          <p:cNvSpPr>
            <a:spLocks noGrp="1"/>
          </p:cNvSpPr>
          <p:nvPr>
            <p:ph type="title"/>
          </p:nvPr>
        </p:nvSpPr>
        <p:spPr>
          <a:xfrm>
            <a:off x="288900" y="243001"/>
            <a:ext cx="8568929" cy="380703"/>
          </a:xfrm>
        </p:spPr>
        <p:txBody>
          <a:bodyPr lIns="0" rIns="0" bIns="0"/>
          <a:lstStyle/>
          <a:p>
            <a:r>
              <a:rPr lang="en-US"/>
              <a:t>Click to edit Master title style</a:t>
            </a:r>
            <a:endParaRPr lang="en-US" dirty="0"/>
          </a:p>
        </p:txBody>
      </p:sp>
      <p:sp>
        <p:nvSpPr>
          <p:cNvPr id="15" name="Text Placeholder 12">
            <a:extLst>
              <a:ext uri="{FF2B5EF4-FFF2-40B4-BE49-F238E27FC236}">
                <a16:creationId xmlns:a16="http://schemas.microsoft.com/office/drawing/2014/main" id="{C92E29A5-4A67-4375-926E-C0F7CA20D5D4}"/>
              </a:ext>
            </a:extLst>
          </p:cNvPr>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2">
            <a:extLst>
              <a:ext uri="{FF2B5EF4-FFF2-40B4-BE49-F238E27FC236}">
                <a16:creationId xmlns:a16="http://schemas.microsoft.com/office/drawing/2014/main" id="{E021EF6E-D5E1-4ECF-8E04-FAC0B30D54F5}"/>
              </a:ext>
            </a:extLst>
          </p:cNvPr>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a:t>Click icon to add picture</a:t>
            </a:r>
            <a:endParaRPr lang="en-GB" dirty="0"/>
          </a:p>
        </p:txBody>
      </p:sp>
    </p:spTree>
    <p:extLst>
      <p:ext uri="{BB962C8B-B14F-4D97-AF65-F5344CB8AC3E}">
        <p14:creationId xmlns:p14="http://schemas.microsoft.com/office/powerpoint/2010/main" val="4090154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C9EA5B-A488-4CAB-AEBE-CD42E5F74EB2}"/>
              </a:ext>
            </a:extLst>
          </p:cNvPr>
          <p:cNvSpPr>
            <a:spLocks/>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3"/>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pPr/>
              <a:t>‹#›</a:t>
            </a:fld>
            <a:endParaRPr lang="en-US"/>
          </a:p>
        </p:txBody>
      </p:sp>
      <p:sp>
        <p:nvSpPr>
          <p:cNvPr id="2" name="Title 1">
            <a:extLst>
              <a:ext uri="{FF2B5EF4-FFF2-40B4-BE49-F238E27FC236}">
                <a16:creationId xmlns:a16="http://schemas.microsoft.com/office/drawing/2014/main" id="{01CFC74C-DBE2-4A90-853F-06AF87BCB181}"/>
              </a:ext>
            </a:extLst>
          </p:cNvPr>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p>
        </p:txBody>
      </p:sp>
    </p:spTree>
    <p:extLst>
      <p:ext uri="{BB962C8B-B14F-4D97-AF65-F5344CB8AC3E}">
        <p14:creationId xmlns:p14="http://schemas.microsoft.com/office/powerpoint/2010/main" val="8970739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legal">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C34E09-2712-446E-A4CF-B7F335F5F0A2}"/>
              </a:ext>
            </a:extLst>
          </p:cNvPr>
          <p:cNvSpPr>
            <a:spLocks noGrp="1"/>
          </p:cNvSpPr>
          <p:nvPr>
            <p:ph type="title"/>
          </p:nvPr>
        </p:nvSpPr>
        <p:spPr>
          <a:xfrm>
            <a:off x="288900" y="678656"/>
            <a:ext cx="8572673" cy="869317"/>
          </a:xfrm>
        </p:spPr>
        <p:txBody>
          <a:bodyPr lIns="0" rIns="0" bIns="0" anchor="b" anchorCtr="0"/>
          <a:lstStyle>
            <a:lvl1pPr>
              <a:defRPr sz="4050" spc="0">
                <a:solidFill>
                  <a:schemeClr val="tx1"/>
                </a:solidFill>
              </a:defRPr>
            </a:lvl1pPr>
          </a:lstStyle>
          <a:p>
            <a:r>
              <a:rPr lang="en-US"/>
              <a:t>Click to edit Master title style</a:t>
            </a:r>
            <a:endParaRPr lang="en-US" dirty="0"/>
          </a:p>
        </p:txBody>
      </p:sp>
      <p:sp>
        <p:nvSpPr>
          <p:cNvPr id="26" name="Subtitle 2">
            <a:extLst>
              <a:ext uri="{FF2B5EF4-FFF2-40B4-BE49-F238E27FC236}">
                <a16:creationId xmlns:a16="http://schemas.microsoft.com/office/drawing/2014/main" id="{841B36CC-8A2B-48E0-9670-C904B44EDB27}"/>
              </a:ext>
            </a:extLst>
          </p:cNvPr>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19"/>
              </a:spcBef>
              <a:buNone/>
              <a:defRPr sz="1050" spc="0"/>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16" name="Presenter Name">
            <a:extLst>
              <a:ext uri="{FF2B5EF4-FFF2-40B4-BE49-F238E27FC236}">
                <a16:creationId xmlns:a16="http://schemas.microsoft.com/office/drawing/2014/main" id="{90F75DFF-A23F-48B5-8A9E-5032051B75BD}"/>
              </a:ext>
            </a:extLst>
          </p:cNvPr>
          <p:cNvSpPr>
            <a:spLocks noGrp="1"/>
          </p:cNvSpPr>
          <p:nvPr>
            <p:ph type="body" sz="quarter" idx="18" hasCustomPrompt="1"/>
          </p:nvPr>
        </p:nvSpPr>
        <p:spPr>
          <a:xfrm>
            <a:off x="7665245" y="3362576"/>
            <a:ext cx="1191816" cy="1238890"/>
          </a:xfrm>
        </p:spPr>
        <p:txBody>
          <a:bodyPr wrap="square" lIns="0" rIns="0" bIns="0" anchor="b" anchorCtr="0">
            <a:noAutofit/>
          </a:bodyPr>
          <a:lstStyle>
            <a:lvl1pPr>
              <a:spcBef>
                <a:spcPts val="675"/>
              </a:spcBef>
              <a:defRPr sz="900" b="1" spc="0">
                <a:latin typeface="+mj-lt"/>
              </a:defRPr>
            </a:lvl1pPr>
            <a:lvl2pPr marL="0" indent="0">
              <a:spcBef>
                <a:spcPts val="0"/>
              </a:spcBef>
              <a:buNone/>
              <a:defRPr sz="900" spc="0"/>
            </a:lvl2pPr>
          </a:lstStyle>
          <a:p>
            <a:r>
              <a:rPr lang="en-US" dirty="0"/>
              <a:t>Presenter name </a:t>
            </a:r>
          </a:p>
          <a:p>
            <a:pPr lvl="1"/>
            <a:r>
              <a:rPr lang="en-US" dirty="0"/>
              <a:t>Presenter title</a:t>
            </a:r>
          </a:p>
        </p:txBody>
      </p:sp>
      <p:sp>
        <p:nvSpPr>
          <p:cNvPr id="22" name="Text Placeholder 6">
            <a:extLst>
              <a:ext uri="{FF2B5EF4-FFF2-40B4-BE49-F238E27FC236}">
                <a16:creationId xmlns:a16="http://schemas.microsoft.com/office/drawing/2014/main" id="{FC40D103-0BF3-4175-BF63-17D54EFA19A8}"/>
              </a:ext>
            </a:extLst>
          </p:cNvPr>
          <p:cNvSpPr>
            <a:spLocks noGrp="1"/>
          </p:cNvSpPr>
          <p:nvPr>
            <p:ph type="body" sz="quarter" idx="21" hasCustomPrompt="1"/>
          </p:nvPr>
        </p:nvSpPr>
        <p:spPr>
          <a:xfrm>
            <a:off x="288900" y="3359645"/>
            <a:ext cx="4146946" cy="1241822"/>
          </a:xfrm>
        </p:spPr>
        <p:txBody>
          <a:bodyPr lIns="0" rIns="0" bIns="0" anchor="b" anchorCtr="0"/>
          <a:lstStyle>
            <a:lvl1pPr>
              <a:spcBef>
                <a:spcPts val="0"/>
              </a:spcBef>
              <a:defRPr sz="900" spc="0"/>
            </a:lvl1pPr>
            <a:lvl2pPr>
              <a:spcBef>
                <a:spcPts val="0"/>
              </a:spcBef>
              <a:defRPr sz="900" spc="0"/>
            </a:lvl2pPr>
            <a:lvl3pPr>
              <a:spcBef>
                <a:spcPts val="0"/>
              </a:spcBef>
              <a:defRPr sz="900" spc="0"/>
            </a:lvl3pPr>
            <a:lvl4pPr>
              <a:spcBef>
                <a:spcPts val="0"/>
              </a:spcBef>
              <a:defRPr sz="825" spc="0"/>
            </a:lvl4pPr>
            <a:lvl5pPr>
              <a:spcBef>
                <a:spcPts val="0"/>
              </a:spcBef>
              <a:defRPr sz="825"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图片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pic>
        <p:nvPicPr>
          <p:cNvPr id="9" name="图片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
        <p:nvSpPr>
          <p:cNvPr id="10" name="Footer Placeholder 4"/>
          <p:cNvSpPr txBox="1">
            <a:spLocks/>
          </p:cNvSpPr>
          <p:nvPr userDrawn="1"/>
        </p:nvSpPr>
        <p:spPr>
          <a:xfrm>
            <a:off x="1763116" y="4843422"/>
            <a:ext cx="3240000" cy="136525"/>
          </a:xfrm>
          <a:prstGeom prst="rect">
            <a:avLst/>
          </a:prstGeom>
        </p:spPr>
        <p:txBody>
          <a:bodyPr vert="horz" lIns="0" tIns="0" rIns="0" bIns="0" rtlCol="0" anchor="t" anchorCtr="0"/>
          <a:lstStyle>
            <a:defPPr>
              <a:defRPr lang="en-US"/>
            </a:defPPr>
            <a:lvl1pPr marL="0" algn="l" defTabSz="914400" rtl="0" eaLnBrk="1" latinLnBrk="0" hangingPunct="1">
              <a:defRPr sz="750" b="0" kern="1200" spc="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Optional footer</a:t>
            </a:r>
          </a:p>
        </p:txBody>
      </p:sp>
    </p:spTree>
    <p:extLst>
      <p:ext uri="{BB962C8B-B14F-4D97-AF65-F5344CB8AC3E}">
        <p14:creationId xmlns:p14="http://schemas.microsoft.com/office/powerpoint/2010/main" val="126437670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a:extLst>
              <a:ext uri="{FF2B5EF4-FFF2-40B4-BE49-F238E27FC236}">
                <a16:creationId xmlns:a16="http://schemas.microsoft.com/office/drawing/2014/main" id="{939086E3-36CE-4A33-9158-48A79B3E0A0B}"/>
              </a:ext>
            </a:extLst>
          </p:cNvPr>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Content Placeholder 1">
            <a:extLst>
              <a:ext uri="{FF2B5EF4-FFF2-40B4-BE49-F238E27FC236}">
                <a16:creationId xmlns:a16="http://schemas.microsoft.com/office/drawing/2014/main" id="{FB62ED37-840D-4A4C-9CBA-79B7B644380D}"/>
              </a:ext>
            </a:extLst>
          </p:cNvPr>
          <p:cNvSpPr>
            <a:spLocks noGrp="1"/>
          </p:cNvSpPr>
          <p:nvPr>
            <p:ph sz="quarter" idx="13"/>
          </p:nvPr>
        </p:nvSpPr>
        <p:spPr>
          <a:xfrm>
            <a:off x="288900" y="1052512"/>
            <a:ext cx="8562975" cy="2879726"/>
          </a:xfrm>
        </p:spPr>
        <p:txBody>
          <a:bodyPr l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a:extLst>
              <a:ext uri="{FF2B5EF4-FFF2-40B4-BE49-F238E27FC236}">
                <a16:creationId xmlns:a16="http://schemas.microsoft.com/office/drawing/2014/main" id="{631D5B8C-33AF-4B0B-BD36-14759E1A6347}"/>
              </a:ext>
            </a:extLst>
          </p:cNvPr>
          <p:cNvSpPr>
            <a:spLocks noGrp="1"/>
          </p:cNvSpPr>
          <p:nvPr>
            <p:ph type="title"/>
          </p:nvPr>
        </p:nvSpPr>
        <p:spPr>
          <a:xfrm>
            <a:off x="288900" y="243000"/>
            <a:ext cx="8568929" cy="657953"/>
          </a:xfrm>
        </p:spPr>
        <p:txBody>
          <a:bodyPr lIns="0" rIns="0" bIns="0"/>
          <a:lstStyle/>
          <a:p>
            <a:r>
              <a:rPr lang="en-US" dirty="0"/>
              <a:t>Click to edit Master title style</a:t>
            </a:r>
          </a:p>
        </p:txBody>
      </p:sp>
    </p:spTree>
    <p:extLst>
      <p:ext uri="{BB962C8B-B14F-4D97-AF65-F5344CB8AC3E}">
        <p14:creationId xmlns:p14="http://schemas.microsoft.com/office/powerpoint/2010/main" val="42275866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rge quote">
    <p:bg>
      <p:bgPr>
        <a:solidFill>
          <a:srgbClr val="E7FC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t>‹#›</a:t>
            </a:fld>
            <a:endParaRPr lang="en-US"/>
          </a:p>
        </p:txBody>
      </p:sp>
      <p:sp>
        <p:nvSpPr>
          <p:cNvPr id="9" name="Text Placeholder 8">
            <a:extLst>
              <a:ext uri="{FF2B5EF4-FFF2-40B4-BE49-F238E27FC236}">
                <a16:creationId xmlns:a16="http://schemas.microsoft.com/office/drawing/2014/main" id="{EF2C6144-6F8D-4632-AFF6-21FC754E2D55}"/>
              </a:ext>
            </a:extLst>
          </p:cNvPr>
          <p:cNvSpPr>
            <a:spLocks noGrp="1"/>
          </p:cNvSpPr>
          <p:nvPr>
            <p:ph type="body" sz="quarter" idx="13"/>
          </p:nvPr>
        </p:nvSpPr>
        <p:spPr>
          <a:xfrm>
            <a:off x="288900" y="238683"/>
            <a:ext cx="5616179" cy="4282678"/>
          </a:xfrm>
        </p:spPr>
        <p:txBody>
          <a:bodyPr lIns="0" rIns="0" bIns="0"/>
          <a:lstStyle>
            <a:lvl1pPr>
              <a:spcBef>
                <a:spcPts val="0"/>
              </a:spcBef>
              <a:defRPr sz="1500" b="1" spc="0">
                <a:solidFill>
                  <a:schemeClr val="tx2"/>
                </a:solidFill>
              </a:defRPr>
            </a:lvl1pPr>
            <a:lvl2pPr marL="0" indent="0">
              <a:spcBef>
                <a:spcPts val="0"/>
              </a:spcBef>
              <a:buNone/>
              <a:defRPr sz="1500" b="0" spc="0">
                <a:solidFill>
                  <a:schemeClr val="tx2"/>
                </a:solidFill>
              </a:defRPr>
            </a:lvl2pPr>
            <a:lvl3pPr marL="152698" indent="-152698">
              <a:spcBef>
                <a:spcPts val="0"/>
              </a:spcBef>
              <a:defRPr sz="1500" b="0" spc="0">
                <a:solidFill>
                  <a:schemeClr val="tx2"/>
                </a:solidFill>
              </a:defRPr>
            </a:lvl3pPr>
            <a:lvl4pPr marL="304503" indent="-151805">
              <a:spcBef>
                <a:spcPts val="0"/>
              </a:spcBef>
              <a:defRPr sz="1500" b="0" spc="0">
                <a:solidFill>
                  <a:schemeClr val="tx2"/>
                </a:solidFill>
              </a:defRPr>
            </a:lvl4pPr>
            <a:lvl5pPr>
              <a:spcBef>
                <a:spcPts val="0"/>
              </a:spcBef>
              <a:defRPr sz="1500" b="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20615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12"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20" name="Content Placeholder 1"/>
          <p:cNvSpPr>
            <a:spLocks noGrp="1"/>
          </p:cNvSpPr>
          <p:nvPr>
            <p:ph idx="13"/>
          </p:nvPr>
        </p:nvSpPr>
        <p:spPr>
          <a:xfrm>
            <a:off x="288131" y="1052512"/>
            <a:ext cx="8568929" cy="2879725"/>
          </a:xfrm>
        </p:spPr>
        <p:txBody>
          <a:bodyPr lIns="0" rIns="0" bIns="0">
            <a:normAutofit/>
          </a:bodyPr>
          <a:lstStyle>
            <a:lvl1pPr>
              <a:defRPr sz="900" spc="0"/>
            </a:lvl1pPr>
          </a:lstStyle>
          <a:p>
            <a:pPr lvl="0"/>
            <a:r>
              <a:rPr lang="en-US"/>
              <a:t>Click to edit Master text styles</a:t>
            </a:r>
          </a:p>
        </p:txBody>
      </p:sp>
      <p:sp>
        <p:nvSpPr>
          <p:cNvPr id="5" name="Footer Placeholder 4"/>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6" name="Slide Number Placeholder 5"/>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a:extLst>
              <a:ext uri="{FF2B5EF4-FFF2-40B4-BE49-F238E27FC236}">
                <a16:creationId xmlns:a16="http://schemas.microsoft.com/office/drawing/2014/main" id="{631D5B8C-33AF-4B0B-BD36-14759E1A6347}"/>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491450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bg>
      <p:bgPr>
        <a:solidFill>
          <a:srgbClr val="E7FCFF"/>
        </a:solidFill>
        <a:effectLst/>
      </p:bgPr>
    </p:bg>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2571751"/>
            <a:ext cx="3335337" cy="2000250"/>
          </a:xfrm>
        </p:spPr>
        <p:txBody>
          <a:bodyPr lIns="0" rIns="0" bIns="0"/>
          <a:lstStyle>
            <a:lvl1pPr>
              <a:defRPr sz="900" spc="0">
                <a:solidFill>
                  <a:schemeClr val="tx2"/>
                </a:solidFill>
              </a:defRPr>
            </a:lvl1pPr>
            <a:lvl2pPr>
              <a:defRPr sz="900" spc="0">
                <a:solidFill>
                  <a:schemeClr val="tx2"/>
                </a:solidFill>
              </a:defRPr>
            </a:lvl2pPr>
            <a:lvl3pPr>
              <a:defRPr sz="900" spc="0">
                <a:solidFill>
                  <a:schemeClr val="tx2"/>
                </a:solidFill>
              </a:defRPr>
            </a:lvl3pPr>
            <a:lvl4pPr>
              <a:defRPr sz="825" spc="0">
                <a:solidFill>
                  <a:schemeClr val="tx2"/>
                </a:solidFill>
              </a:defRPr>
            </a:lvl4pPr>
            <a:lvl5pPr>
              <a:defRPr sz="825" spc="0">
                <a:solidFill>
                  <a:schemeClr val="tx2"/>
                </a:solidFill>
              </a:defRPr>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a:extLst>
              <a:ext uri="{FF2B5EF4-FFF2-40B4-BE49-F238E27FC236}">
                <a16:creationId xmlns:a16="http://schemas.microsoft.com/office/drawing/2014/main" id="{285C8F24-AC82-4333-B4BD-2A3DDD04396D}"/>
              </a:ext>
            </a:extLst>
          </p:cNvPr>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p>
        </p:txBody>
      </p:sp>
      <p:sp>
        <p:nvSpPr>
          <p:cNvPr id="4" name="Slide Number Placeholder 3">
            <a:extLst>
              <a:ext uri="{FF2B5EF4-FFF2-40B4-BE49-F238E27FC236}">
                <a16:creationId xmlns:a16="http://schemas.microsoft.com/office/drawing/2014/main" id="{9D68111C-4837-4BBB-BB42-B6207393DE10}"/>
              </a:ext>
            </a:extLst>
          </p:cNvPr>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t>‹#›</a:t>
            </a:fld>
            <a:endParaRPr lang="en-US"/>
          </a:p>
        </p:txBody>
      </p:sp>
      <p:sp>
        <p:nvSpPr>
          <p:cNvPr id="7" name="Title 4">
            <a:extLst>
              <a:ext uri="{FF2B5EF4-FFF2-40B4-BE49-F238E27FC236}">
                <a16:creationId xmlns:a16="http://schemas.microsoft.com/office/drawing/2014/main" id="{D0A6AB36-1DA3-400D-A82C-092400FA9545}"/>
              </a:ext>
            </a:extLst>
          </p:cNvPr>
          <p:cNvSpPr>
            <a:spLocks noGrp="1"/>
          </p:cNvSpPr>
          <p:nvPr>
            <p:ph type="title"/>
          </p:nvPr>
        </p:nvSpPr>
        <p:spPr>
          <a:xfrm>
            <a:off x="288900" y="289322"/>
            <a:ext cx="8572673" cy="1084463"/>
          </a:xfrm>
        </p:spPr>
        <p:txBody>
          <a:bodyPr lIns="0" rIns="0" bIns="0" anchor="b" anchorCtr="0"/>
          <a:lstStyle>
            <a:lvl1pPr>
              <a:defRPr sz="2700" spc="0">
                <a:solidFill>
                  <a:schemeClr val="tx2"/>
                </a:solidFill>
              </a:defRPr>
            </a:lvl1pPr>
          </a:lstStyle>
          <a:p>
            <a:r>
              <a:rPr lang="en-US"/>
              <a:t>Click to edit Master title style</a:t>
            </a:r>
            <a:endParaRPr lang="en-US" dirty="0"/>
          </a:p>
        </p:txBody>
      </p:sp>
      <p:sp>
        <p:nvSpPr>
          <p:cNvPr id="9" name="Subtitle 2">
            <a:extLst>
              <a:ext uri="{FF2B5EF4-FFF2-40B4-BE49-F238E27FC236}">
                <a16:creationId xmlns:a16="http://schemas.microsoft.com/office/drawing/2014/main" id="{2B12546D-6930-49D1-B531-9C8225D1F0E4}"/>
              </a:ext>
            </a:extLst>
          </p:cNvPr>
          <p:cNvSpPr>
            <a:spLocks noGrp="1"/>
          </p:cNvSpPr>
          <p:nvPr>
            <p:ph type="subTitle" idx="10"/>
          </p:nvPr>
        </p:nvSpPr>
        <p:spPr>
          <a:xfrm>
            <a:off x="288900" y="1388668"/>
            <a:ext cx="8568929" cy="1183081"/>
          </a:xfrm>
        </p:spPr>
        <p:txBody>
          <a:bodyPr lIns="0" rIns="0" bIns="0"/>
          <a:lstStyle>
            <a:lvl1pPr marL="0" indent="0" algn="l">
              <a:lnSpc>
                <a:spcPct val="90000"/>
              </a:lnSpc>
              <a:spcBef>
                <a:spcPts val="0"/>
              </a:spcBef>
              <a:buNone/>
              <a:defRPr sz="2700" spc="0">
                <a:solidFill>
                  <a:schemeClr val="tx2"/>
                </a:solidFill>
              </a:defRPr>
            </a:lvl1pPr>
            <a:lvl2pPr marL="0" indent="0" algn="l">
              <a:spcBef>
                <a:spcPts val="1519"/>
              </a:spcBef>
              <a:buNone/>
              <a:defRPr sz="788">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Tree>
    <p:extLst>
      <p:ext uri="{BB962C8B-B14F-4D97-AF65-F5344CB8AC3E}">
        <p14:creationId xmlns:p14="http://schemas.microsoft.com/office/powerpoint/2010/main" val="12631555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ootnote Placeholder">
            <a:extLst>
              <a:ext uri="{FF2B5EF4-FFF2-40B4-BE49-F238E27FC236}">
                <a16:creationId xmlns:a16="http://schemas.microsoft.com/office/drawing/2014/main" id="{7FB8256A-244B-47BF-829F-0B0B2E37C3CB}"/>
              </a:ext>
            </a:extLst>
          </p:cNvP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Footer Placeholder 2"/>
          <p:cNvSpPr>
            <a:spLocks noGrp="1"/>
          </p:cNvSpPr>
          <p:nvPr>
            <p:ph type="ftr" sz="quarter" idx="20"/>
          </p:nvPr>
        </p:nvSpPr>
        <p:spPr>
          <a:xfrm>
            <a:off x="1763116" y="4843422"/>
            <a:ext cx="3240000" cy="136525"/>
          </a:xfrm>
        </p:spPr>
        <p:txBody>
          <a:bodyPr lIns="0" rIns="0" bIns="0"/>
          <a:lstStyle>
            <a:lvl1pPr>
              <a:defRPr sz="750"/>
            </a:lvl1pPr>
          </a:lstStyle>
          <a:p>
            <a:r>
              <a:rPr lang="en-US"/>
              <a:t>Optional footer</a:t>
            </a:r>
          </a:p>
        </p:txBody>
      </p:sp>
      <p:sp>
        <p:nvSpPr>
          <p:cNvPr id="4" name="Slide Number Placeholder 3"/>
          <p:cNvSpPr>
            <a:spLocks noGrp="1"/>
          </p:cNvSpPr>
          <p:nvPr>
            <p:ph type="sldNum" sz="quarter" idx="2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7EDCB2A6-0D58-4044-A740-A77E684F2A28}"/>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1438848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laceholder">
            <a:extLst>
              <a:ext uri="{FF2B5EF4-FFF2-40B4-BE49-F238E27FC236}">
                <a16:creationId xmlns:a16="http://schemas.microsoft.com/office/drawing/2014/main" id="{DCC4EEF4-31AD-4EF2-A771-A713E7FA6926}"/>
              </a:ext>
            </a:extLst>
          </p:cNvP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2E9D3134-D587-45C7-8B3F-A140F7242DBB}"/>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dirty="0"/>
          </a:p>
        </p:txBody>
      </p:sp>
    </p:spTree>
    <p:extLst>
      <p:ext uri="{BB962C8B-B14F-4D97-AF65-F5344CB8AC3E}">
        <p14:creationId xmlns:p14="http://schemas.microsoft.com/office/powerpoint/2010/main" val="28664626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laceholder">
            <a:extLst>
              <a:ext uri="{FF2B5EF4-FFF2-40B4-BE49-F238E27FC236}">
                <a16:creationId xmlns:a16="http://schemas.microsoft.com/office/drawing/2014/main" id="{62E622BD-67AB-42E6-870B-A876B7020108}"/>
              </a:ext>
            </a:extLst>
          </p:cNvP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28F8EF88-0375-4391-84A6-959704E8C4DA}"/>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20994655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Footnote Placeholder">
            <a:extLst>
              <a:ext uri="{FF2B5EF4-FFF2-40B4-BE49-F238E27FC236}">
                <a16:creationId xmlns:a16="http://schemas.microsoft.com/office/drawing/2014/main" id="{B275FEBA-50EF-4130-900A-D0D59D14A09B}"/>
              </a:ext>
            </a:extLst>
          </p:cNvP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Content Placeholder 2"/>
          <p:cNvSpPr>
            <a:spLocks noGrp="1"/>
          </p:cNvSpPr>
          <p:nvPr>
            <p:ph idx="15" hasCustomPrompt="1"/>
          </p:nvPr>
        </p:nvSpPr>
        <p:spPr>
          <a:xfrm>
            <a:off x="4713685"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marL="137153" lvl="1" indent="-137153" algn="l" defTabSz="171440" rtl="0" eaLnBrk="1" latinLnBrk="0" hangingPunct="1">
              <a:spcBef>
                <a:spcPts val="450"/>
              </a:spcBef>
              <a:buFont typeface="Wingdings" pitchFamily="2" charset="2"/>
              <a:buChar char="§"/>
            </a:pPr>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D39E4967-9E55-47B4-8FE9-2C6D92E8321E}"/>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31962823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laceholder">
            <a:extLst>
              <a:ext uri="{FF2B5EF4-FFF2-40B4-BE49-F238E27FC236}">
                <a16:creationId xmlns:a16="http://schemas.microsoft.com/office/drawing/2014/main" id="{EA455980-7E48-4BE6-B80A-133ABD398888}"/>
              </a:ext>
            </a:extLst>
          </p:cNvP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3" name="Content Placeholder 1">
            <a:extLst>
              <a:ext uri="{FF2B5EF4-FFF2-40B4-BE49-F238E27FC236}">
                <a16:creationId xmlns:a16="http://schemas.microsoft.com/office/drawing/2014/main" id="{23D2F14C-54EF-44A9-89C1-E3557B35BE14}"/>
              </a:ext>
            </a:extLst>
          </p:cNvPr>
          <p:cNvSpPr>
            <a:spLocks noGrp="1"/>
          </p:cNvSpPr>
          <p:nvPr>
            <p:ph idx="12" hasCustomPrompt="1"/>
          </p:nvPr>
        </p:nvSpPr>
        <p:spPr>
          <a:xfrm>
            <a:off x="288131"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2">
            <a:extLst>
              <a:ext uri="{FF2B5EF4-FFF2-40B4-BE49-F238E27FC236}">
                <a16:creationId xmlns:a16="http://schemas.microsoft.com/office/drawing/2014/main" id="{5DDCF888-15FC-4366-9DAC-89481925FF7A}"/>
              </a:ext>
            </a:extLst>
          </p:cNvPr>
          <p:cNvSpPr>
            <a:spLocks noGrp="1"/>
          </p:cNvSpPr>
          <p:nvPr>
            <p:ph idx="15" hasCustomPrompt="1"/>
          </p:nvPr>
        </p:nvSpPr>
        <p:spPr>
          <a:xfrm>
            <a:off x="4713685"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marL="137153" lvl="1" indent="-137153" algn="l" defTabSz="171440" rtl="0" eaLnBrk="1" latinLnBrk="0" hangingPunct="1">
              <a:spcBef>
                <a:spcPts val="450"/>
              </a:spcBef>
              <a:buFont typeface="Wingdings" pitchFamily="2" charset="2"/>
              <a:buChar char="§"/>
            </a:pPr>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Content Title Placeholder 1">
            <a:extLst>
              <a:ext uri="{FF2B5EF4-FFF2-40B4-BE49-F238E27FC236}">
                <a16:creationId xmlns:a16="http://schemas.microsoft.com/office/drawing/2014/main" id="{707B5C06-9A8A-4460-9692-69AB6AB063C1}"/>
              </a:ext>
            </a:extLst>
          </p:cNvPr>
          <p:cNvSpPr>
            <a:spLocks noGrp="1"/>
          </p:cNvSpPr>
          <p:nvPr>
            <p:ph type="body" idx="1"/>
          </p:nvPr>
        </p:nvSpPr>
        <p:spPr>
          <a:xfrm>
            <a:off x="286940"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5" name="Content Title Placeholder 2">
            <a:extLst>
              <a:ext uri="{FF2B5EF4-FFF2-40B4-BE49-F238E27FC236}">
                <a16:creationId xmlns:a16="http://schemas.microsoft.com/office/drawing/2014/main" id="{3563387D-87B5-4FFA-9A28-463D0B0C0C3E}"/>
              </a:ext>
            </a:extLst>
          </p:cNvPr>
          <p:cNvSpPr>
            <a:spLocks noGrp="1"/>
          </p:cNvSpPr>
          <p:nvPr>
            <p:ph type="body" sz="quarter" idx="3"/>
          </p:nvPr>
        </p:nvSpPr>
        <p:spPr>
          <a:xfrm>
            <a:off x="4713685"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a:extLst>
              <a:ext uri="{FF2B5EF4-FFF2-40B4-BE49-F238E27FC236}">
                <a16:creationId xmlns:a16="http://schemas.microsoft.com/office/drawing/2014/main" id="{952C11F0-554C-4199-A9DC-2E8EBA2E9D69}"/>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
        <p:nvSpPr>
          <p:cNvPr id="11" name="Footer Placeholder 10">
            <a:extLst>
              <a:ext uri="{FF2B5EF4-FFF2-40B4-BE49-F238E27FC236}">
                <a16:creationId xmlns:a16="http://schemas.microsoft.com/office/drawing/2014/main" id="{9EF2A8EA-D72F-466F-BB78-6A7D82E03B16}"/>
              </a:ext>
            </a:extLst>
          </p:cNvPr>
          <p:cNvSpPr>
            <a:spLocks noGrp="1"/>
          </p:cNvSpPr>
          <p:nvPr>
            <p:ph type="ftr" sz="quarter" idx="10"/>
          </p:nvPr>
        </p:nvSpPr>
        <p:spPr>
          <a:xfrm>
            <a:off x="1763116" y="4843422"/>
            <a:ext cx="3240000" cy="136525"/>
          </a:xfrm>
        </p:spPr>
        <p:txBody>
          <a:bodyPr lIns="0" rIns="0" bIns="0"/>
          <a:lstStyle>
            <a:lvl1pPr>
              <a:defRPr sz="750"/>
            </a:lvl1pPr>
          </a:lstStyle>
          <a:p>
            <a:r>
              <a:rPr lang="en-US"/>
              <a:t>Optional footer</a:t>
            </a:r>
          </a:p>
        </p:txBody>
      </p:sp>
      <p:sp>
        <p:nvSpPr>
          <p:cNvPr id="12" name="Slide Number Placeholder 11">
            <a:extLst>
              <a:ext uri="{FF2B5EF4-FFF2-40B4-BE49-F238E27FC236}">
                <a16:creationId xmlns:a16="http://schemas.microsoft.com/office/drawing/2014/main" id="{2F55E628-B412-4C72-8B76-B8DA6A7F5E4D}"/>
              </a:ext>
            </a:extLst>
          </p:cNvPr>
          <p:cNvSpPr>
            <a:spLocks noGrp="1"/>
          </p:cNvSpPr>
          <p:nvPr>
            <p:ph type="sldNum" sz="quarter" idx="1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Tree>
    <p:extLst>
      <p:ext uri="{BB962C8B-B14F-4D97-AF65-F5344CB8AC3E}">
        <p14:creationId xmlns:p14="http://schemas.microsoft.com/office/powerpoint/2010/main" val="4580229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laceholder">
            <a:extLst>
              <a:ext uri="{FF2B5EF4-FFF2-40B4-BE49-F238E27FC236}">
                <a16:creationId xmlns:a16="http://schemas.microsoft.com/office/drawing/2014/main" id="{1FC342C5-976E-4AB7-ACF2-8C0763DBDF35}"/>
              </a:ext>
            </a:extLst>
          </p:cNvP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8" name="Table Placeholder 1"/>
          <p:cNvSpPr>
            <a:spLocks noGrp="1"/>
          </p:cNvSpPr>
          <p:nvPr>
            <p:ph type="tbl" sz="quarter" idx="13" hasCustomPrompt="1"/>
          </p:nvPr>
        </p:nvSpPr>
        <p:spPr>
          <a:xfrm>
            <a:off x="28813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a:extLst>
              <a:ext uri="{FF2B5EF4-FFF2-40B4-BE49-F238E27FC236}">
                <a16:creationId xmlns:a16="http://schemas.microsoft.com/office/drawing/2014/main" id="{699B238C-28EB-449A-9B50-BBD778FDFD74}"/>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
        <p:nvSpPr>
          <p:cNvPr id="7" name="Footer Placeholder 6">
            <a:extLst>
              <a:ext uri="{FF2B5EF4-FFF2-40B4-BE49-F238E27FC236}">
                <a16:creationId xmlns:a16="http://schemas.microsoft.com/office/drawing/2014/main" id="{A133C6C2-E823-48AC-B2F8-02BD7FE6F5D0}"/>
              </a:ext>
            </a:extLst>
          </p:cNvPr>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9" name="Slide Number Placeholder 8">
            <a:extLst>
              <a:ext uri="{FF2B5EF4-FFF2-40B4-BE49-F238E27FC236}">
                <a16:creationId xmlns:a16="http://schemas.microsoft.com/office/drawing/2014/main" id="{8DC2B11C-096E-4473-971C-D593F2B76D44}"/>
              </a:ext>
            </a:extLst>
          </p:cNvPr>
          <p:cNvSpPr>
            <a:spLocks noGrp="1"/>
          </p:cNvSpPr>
          <p:nvPr>
            <p:ph type="sldNum" sz="quarter" idx="20"/>
          </p:nvPr>
        </p:nvSpPr>
        <p:spPr>
          <a:xfrm>
            <a:off x="8501452" y="4843422"/>
            <a:ext cx="355607" cy="136525"/>
          </a:xfrm>
        </p:spPr>
        <p:txBody>
          <a:bodyPr lIns="0" rIns="0" bIns="0"/>
          <a:lstStyle>
            <a:lvl1pPr>
              <a:defRPr sz="750" b="0"/>
            </a:lvl1pPr>
          </a:lstStyle>
          <a:p>
            <a:fld id="{B0D8026B-E60C-4F31-BD3E-34D786A82026}" type="slidenum">
              <a:rPr lang="en-US" smtClean="0"/>
              <a:t>‹#›</a:t>
            </a:fld>
            <a:endParaRPr lang="en-US"/>
          </a:p>
        </p:txBody>
      </p:sp>
    </p:spTree>
    <p:extLst>
      <p:ext uri="{BB962C8B-B14F-4D97-AF65-F5344CB8AC3E}">
        <p14:creationId xmlns:p14="http://schemas.microsoft.com/office/powerpoint/2010/main" val="32144880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9" name="Footnote Placeholder">
            <a:extLst>
              <a:ext uri="{FF2B5EF4-FFF2-40B4-BE49-F238E27FC236}">
                <a16:creationId xmlns:a16="http://schemas.microsoft.com/office/drawing/2014/main" id="{D3701F34-659C-457C-BAFE-06FE56F98858}"/>
              </a:ext>
            </a:extLst>
          </p:cNvP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1" y="1057209"/>
            <a:ext cx="8567738" cy="2878542"/>
          </a:xfrm>
          <a:solidFill>
            <a:schemeClr val="bg2"/>
          </a:solidFill>
        </p:spPr>
        <p:txBody>
          <a:bodyPr lIns="0" rIns="0" bIns="0" anchor="ctr" anchorCtr="0"/>
          <a:lstStyle>
            <a:lvl1pPr>
              <a:defRPr sz="1000" b="1" spc="0">
                <a:latin typeface="+mj-lt"/>
              </a:defRPr>
            </a:lvl1pPr>
          </a:lstStyle>
          <a:p>
            <a:pPr lvl="0"/>
            <a:r>
              <a:rPr lang="en-US"/>
              <a:t>Click to edit Master text styles</a:t>
            </a:r>
          </a:p>
        </p:txBody>
      </p:sp>
      <p:sp>
        <p:nvSpPr>
          <p:cNvPr id="13" name="Content Title Placeholder 1"/>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cxnSp>
        <p:nvCxnSpPr>
          <p:cNvPr id="12" name="top_border">
            <a:extLst>
              <a:ext uri="{FF2B5EF4-FFF2-40B4-BE49-F238E27FC236}">
                <a16:creationId xmlns:a16="http://schemas.microsoft.com/office/drawing/2014/main" id="{D38199F1-C2F8-45A5-A18E-FE013F96B37B}"/>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AABFA-D034-4216-BF6C-EB331CD90DAB}"/>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158170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p:bg>
      <p:bgRef idx="1001">
        <a:schemeClr val="bg2"/>
      </p:bgRef>
    </p:bg>
    <p:spTree>
      <p:nvGrpSpPr>
        <p:cNvPr id="1" name=""/>
        <p:cNvGrpSpPr/>
        <p:nvPr/>
      </p:nvGrpSpPr>
      <p:grpSpPr>
        <a:xfrm>
          <a:off x="0" y="0"/>
          <a:ext cx="0" cy="0"/>
          <a:chOff x="0" y="0"/>
          <a:chExt cx="0" cy="0"/>
        </a:xfrm>
      </p:grpSpPr>
      <p:sp>
        <p:nvSpPr>
          <p:cNvPr id="12" name="solid_bg">
            <a:extLst>
              <a:ext uri="{FF2B5EF4-FFF2-40B4-BE49-F238E27FC236}">
                <a16:creationId xmlns:a16="http://schemas.microsoft.com/office/drawing/2014/main" id="{C9CA4CC4-7458-4D3F-A69F-7A467527DD72}"/>
              </a:ext>
            </a:extLst>
          </p:cNvPr>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BBD656F-F57E-4415-8FB8-D8673B28A4D7}"/>
              </a:ext>
            </a:extLst>
          </p:cNvPr>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7" name="Slide Number Placeholder 6">
            <a:extLst>
              <a:ext uri="{FF2B5EF4-FFF2-40B4-BE49-F238E27FC236}">
                <a16:creationId xmlns:a16="http://schemas.microsoft.com/office/drawing/2014/main" id="{43318E98-5A09-48FB-BD3E-B03716A5932D}"/>
              </a:ext>
            </a:extLst>
          </p:cNvPr>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Subtitle 2">
            <a:extLst>
              <a:ext uri="{FF2B5EF4-FFF2-40B4-BE49-F238E27FC236}">
                <a16:creationId xmlns:a16="http://schemas.microsoft.com/office/drawing/2014/main" id="{725BCF0C-5CFE-4C24-B5D7-FD45352898D7}"/>
              </a:ext>
            </a:extLst>
          </p:cNvPr>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19"/>
              </a:spcBef>
              <a:buNone/>
              <a:defRPr sz="788">
                <a:solidFill>
                  <a:schemeClr val="tx2"/>
                </a:solidFill>
              </a:defRPr>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8" name="Title 7">
            <a:extLst>
              <a:ext uri="{FF2B5EF4-FFF2-40B4-BE49-F238E27FC236}">
                <a16:creationId xmlns:a16="http://schemas.microsoft.com/office/drawing/2014/main" id="{F88B184B-25A8-4377-A5E2-EAC09991AD48}"/>
              </a:ext>
            </a:extLst>
          </p:cNvPr>
          <p:cNvSpPr>
            <a:spLocks noGrp="1"/>
          </p:cNvSpPr>
          <p:nvPr>
            <p:ph type="title"/>
          </p:nvPr>
        </p:nvSpPr>
        <p:spPr>
          <a:xfrm>
            <a:off x="288900" y="243000"/>
            <a:ext cx="4283100" cy="571499"/>
          </a:xfrm>
        </p:spPr>
        <p:txBody>
          <a:bodyPr lIns="0" rIns="0" bIns="0"/>
          <a:lstStyle/>
          <a:p>
            <a:r>
              <a:rPr lang="en-US" dirty="0"/>
              <a:t>Click to edit Master title style</a:t>
            </a:r>
          </a:p>
        </p:txBody>
      </p:sp>
      <p:sp>
        <p:nvSpPr>
          <p:cNvPr id="9" name="Content Placeholder 1">
            <a:extLst>
              <a:ext uri="{FF2B5EF4-FFF2-40B4-BE49-F238E27FC236}">
                <a16:creationId xmlns:a16="http://schemas.microsoft.com/office/drawing/2014/main" id="{BE1ED590-C7D6-446C-AD5F-2CB12A88D7E9}"/>
              </a:ext>
            </a:extLst>
          </p:cNvPr>
          <p:cNvSpPr>
            <a:spLocks noGrp="1"/>
          </p:cNvSpPr>
          <p:nvPr>
            <p:ph idx="1"/>
          </p:nvPr>
        </p:nvSpPr>
        <p:spPr>
          <a:xfrm>
            <a:off x="288900" y="2571751"/>
            <a:ext cx="3335337" cy="2000250"/>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图片 1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3437260310"/>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2" name="Footnote Placeholder">
            <a:extLst>
              <a:ext uri="{FF2B5EF4-FFF2-40B4-BE49-F238E27FC236}">
                <a16:creationId xmlns:a16="http://schemas.microsoft.com/office/drawing/2014/main" id="{C1A88E11-639B-459D-B61A-475589B77680}"/>
              </a:ext>
            </a:extLst>
          </p:cNvPr>
          <p:cNvSpPr>
            <a:spLocks noGrp="1"/>
          </p:cNvSpPr>
          <p:nvPr>
            <p:ph type="body" sz="quarter" idx="25"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0" y="1058400"/>
            <a:ext cx="4142184"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15" name="Content Title Placeholder 1">
            <a:extLst>
              <a:ext uri="{FF2B5EF4-FFF2-40B4-BE49-F238E27FC236}">
                <a16:creationId xmlns:a16="http://schemas.microsoft.com/office/drawing/2014/main" id="{AD046E5F-1121-46A2-ADF7-F44BEE1241B6}"/>
              </a:ext>
            </a:extLst>
          </p:cNvPr>
          <p:cNvSpPr>
            <a:spLocks noGrp="1"/>
          </p:cNvSpPr>
          <p:nvPr>
            <p:ph type="body" idx="17" hasCustomPrompt="1"/>
          </p:nvPr>
        </p:nvSpPr>
        <p:spPr>
          <a:xfrm>
            <a:off x="288131"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3" name="Content Placeholder 2"/>
          <p:cNvSpPr>
            <a:spLocks noGrp="1"/>
          </p:cNvSpPr>
          <p:nvPr>
            <p:ph idx="23"/>
          </p:nvPr>
        </p:nvSpPr>
        <p:spPr>
          <a:xfrm>
            <a:off x="4713684" y="1058400"/>
            <a:ext cx="4142184"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17" name="Content Title Placeholder 2">
            <a:extLst>
              <a:ext uri="{FF2B5EF4-FFF2-40B4-BE49-F238E27FC236}">
                <a16:creationId xmlns:a16="http://schemas.microsoft.com/office/drawing/2014/main" id="{820AAF61-E5B5-4C8E-A385-E9C6FC2856CA}"/>
              </a:ext>
            </a:extLst>
          </p:cNvPr>
          <p:cNvSpPr>
            <a:spLocks noGrp="1"/>
          </p:cNvSpPr>
          <p:nvPr>
            <p:ph type="body" idx="24" hasCustomPrompt="1"/>
          </p:nvPr>
        </p:nvSpPr>
        <p:spPr>
          <a:xfrm>
            <a:off x="4713684"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7"/>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8"/>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1D49DD16-4FE0-479A-8224-59F9CABE786C}"/>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9187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6" name="Footnote Placeholder">
            <a:extLst>
              <a:ext uri="{FF2B5EF4-FFF2-40B4-BE49-F238E27FC236}">
                <a16:creationId xmlns:a16="http://schemas.microsoft.com/office/drawing/2014/main" id="{BB288589-01D2-41CB-B1B9-DE38DE40B332}"/>
              </a:ext>
            </a:extLst>
          </p:cNvP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1" y="1058400"/>
            <a:ext cx="8567100" cy="1346200"/>
          </a:xfrm>
          <a:solidFill>
            <a:schemeClr val="bg2"/>
          </a:solidFill>
        </p:spPr>
        <p:txBody>
          <a:bodyPr lIns="0" rIns="0" bIns="0" anchor="ctr" anchorCtr="0"/>
          <a:lstStyle>
            <a:lvl1pPr>
              <a:defRPr sz="1000" b="1" spc="0">
                <a:latin typeface="+mj-lt"/>
              </a:defRPr>
            </a:lvl1pPr>
          </a:lstStyle>
          <a:p>
            <a:pPr lvl="0"/>
            <a:r>
              <a:rPr lang="en-US"/>
              <a:t>Click to edit Master text styles</a:t>
            </a:r>
          </a:p>
        </p:txBody>
      </p:sp>
      <p:sp>
        <p:nvSpPr>
          <p:cNvPr id="18" name="Content Title Placeholder 1">
            <a:extLst>
              <a:ext uri="{FF2B5EF4-FFF2-40B4-BE49-F238E27FC236}">
                <a16:creationId xmlns:a16="http://schemas.microsoft.com/office/drawing/2014/main" id="{D7261883-4366-4305-9D12-162436C5235A}"/>
              </a:ext>
            </a:extLst>
          </p:cNvPr>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4" name="Content Placeholder 2">
            <a:extLst>
              <a:ext uri="{FF2B5EF4-FFF2-40B4-BE49-F238E27FC236}">
                <a16:creationId xmlns:a16="http://schemas.microsoft.com/office/drawing/2014/main" id="{DBFE9E14-4604-4701-83B9-AA40A0EDD4B5}"/>
              </a:ext>
            </a:extLst>
          </p:cNvPr>
          <p:cNvSpPr>
            <a:spLocks noGrp="1"/>
          </p:cNvSpPr>
          <p:nvPr>
            <p:ph idx="23"/>
          </p:nvPr>
        </p:nvSpPr>
        <p:spPr>
          <a:xfrm>
            <a:off x="288131" y="2574766"/>
            <a:ext cx="8567100" cy="1346200"/>
          </a:xfrm>
          <a:solidFill>
            <a:schemeClr val="bg2"/>
          </a:solidFill>
        </p:spPr>
        <p:txBody>
          <a:bodyPr lIns="0" rIns="0" bIns="0" anchor="ctr" anchorCtr="0"/>
          <a:lstStyle>
            <a:lvl1pPr>
              <a:defRPr sz="1000" b="1" spc="0">
                <a:latin typeface="+mj-lt"/>
              </a:defRPr>
            </a:lvl1pPr>
          </a:lstStyle>
          <a:p>
            <a:pPr lvl="0"/>
            <a:r>
              <a:rPr lang="en-US"/>
              <a:t>Click to edit Master text styles</a:t>
            </a:r>
          </a:p>
        </p:txBody>
      </p:sp>
      <p:sp>
        <p:nvSpPr>
          <p:cNvPr id="20" name="Content Title Placeholder 2">
            <a:extLst>
              <a:ext uri="{FF2B5EF4-FFF2-40B4-BE49-F238E27FC236}">
                <a16:creationId xmlns:a16="http://schemas.microsoft.com/office/drawing/2014/main" id="{F46C0869-1874-44A1-BECA-8B29CB941928}"/>
              </a:ext>
            </a:extLst>
          </p:cNvPr>
          <p:cNvSpPr>
            <a:spLocks noGrp="1"/>
          </p:cNvSpPr>
          <p:nvPr>
            <p:ph type="body" idx="24" hasCustomPrompt="1"/>
          </p:nvPr>
        </p:nvSpPr>
        <p:spPr>
          <a:xfrm>
            <a:off x="288130" y="2576387"/>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4B4ADA90-AEB5-495A-A82C-A8027A598DB2}"/>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19" name="top_border">
            <a:extLst>
              <a:ext uri="{FF2B5EF4-FFF2-40B4-BE49-F238E27FC236}">
                <a16:creationId xmlns:a16="http://schemas.microsoft.com/office/drawing/2014/main" id="{0DC4ABBF-698D-4B74-8ABF-E2FEEED6A780}"/>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a:extLst>
              <a:ext uri="{FF2B5EF4-FFF2-40B4-BE49-F238E27FC236}">
                <a16:creationId xmlns:a16="http://schemas.microsoft.com/office/drawing/2014/main" id="{3A109750-BE33-4E51-9DB4-AE929906A1E9}"/>
              </a:ext>
            </a:extLst>
          </p:cNvPr>
          <p:cNvCxnSpPr>
            <a:cxnSpLocks/>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2527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3" name="Footnote Placeholder">
            <a:extLst>
              <a:ext uri="{FF2B5EF4-FFF2-40B4-BE49-F238E27FC236}">
                <a16:creationId xmlns:a16="http://schemas.microsoft.com/office/drawing/2014/main" id="{EBE022E6-2286-4599-86E2-21BAC3F76960}"/>
              </a:ext>
            </a:extLst>
          </p:cNvPr>
          <p:cNvSpPr>
            <a:spLocks noGrp="1"/>
          </p:cNvSpPr>
          <p:nvPr>
            <p:ph type="body" sz="quarter" idx="20"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sz="quarter" idx="13"/>
          </p:nvPr>
        </p:nvSpPr>
        <p:spPr>
          <a:xfrm>
            <a:off x="288130" y="1058400"/>
            <a:ext cx="6126480" cy="2882900"/>
          </a:xfrm>
          <a:solidFill>
            <a:schemeClr val="bg2"/>
          </a:solidFill>
        </p:spPr>
        <p:txBody>
          <a:bodyPr lIns="0" rIns="0" bIns="0" anchor="ctr" anchorCtr="0"/>
          <a:lstStyle>
            <a:lvl1pPr>
              <a:defRPr sz="1000" b="1" spc="0">
                <a:latin typeface="+mj-lt"/>
              </a:defRPr>
            </a:lvl1pPr>
          </a:lstStyle>
          <a:p>
            <a:pPr lvl="0"/>
            <a:r>
              <a:rPr lang="en-US"/>
              <a:t>Click to edit Master text styles</a:t>
            </a:r>
          </a:p>
        </p:txBody>
      </p:sp>
      <p:sp>
        <p:nvSpPr>
          <p:cNvPr id="11" name="Content Title Placeholder 1">
            <a:extLst>
              <a:ext uri="{FF2B5EF4-FFF2-40B4-BE49-F238E27FC236}">
                <a16:creationId xmlns:a16="http://schemas.microsoft.com/office/drawing/2014/main" id="{5A8174C7-DBFA-45AC-B2FA-382CE3BAC2C0}"/>
              </a:ext>
            </a:extLst>
          </p:cNvPr>
          <p:cNvSpPr>
            <a:spLocks noGrp="1"/>
          </p:cNvSpPr>
          <p:nvPr>
            <p:ph type="body" idx="17" hasCustomPrompt="1"/>
          </p:nvPr>
        </p:nvSpPr>
        <p:spPr>
          <a:xfrm>
            <a:off x="288131" y="1055700"/>
            <a:ext cx="612648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a:defRPr sz="3200" b="1" spc="0">
                <a:latin typeface="+mj-lt"/>
              </a:defRPr>
            </a:lvl1pPr>
            <a:lvl2pPr>
              <a:defRPr sz="900" spc="0"/>
            </a:lvl2pPr>
            <a:lvl3pPr>
              <a:defRPr sz="900" spc="0"/>
            </a:lvl3pPr>
            <a:lvl4pPr>
              <a:defRPr sz="825" spc="0"/>
            </a:lvl4pPr>
            <a:lvl5pPr>
              <a:defRPr sz="825"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3"/>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B1D79336-5C15-48A9-AC00-517461969FDF}"/>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14" name="top_border">
            <a:extLst>
              <a:ext uri="{FF2B5EF4-FFF2-40B4-BE49-F238E27FC236}">
                <a16:creationId xmlns:a16="http://schemas.microsoft.com/office/drawing/2014/main" id="{99CBF877-6CA0-4637-B69A-A0A8F677A5BF}"/>
              </a:ext>
            </a:extLst>
          </p:cNvPr>
          <p:cNvCxnSpPr>
            <a:cxnSpLocks/>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638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2" name="Footnote Placeholder">
            <a:extLst>
              <a:ext uri="{FF2B5EF4-FFF2-40B4-BE49-F238E27FC236}">
                <a16:creationId xmlns:a16="http://schemas.microsoft.com/office/drawing/2014/main" id="{C1A88E11-639B-459D-B61A-475589B77680}"/>
              </a:ext>
            </a:extLst>
          </p:cNvPr>
          <p:cNvSpPr>
            <a:spLocks noGrp="1"/>
          </p:cNvSpPr>
          <p:nvPr>
            <p:ph type="body" sz="quarter" idx="2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9334"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15" name="Content Title Placeholder 1">
            <a:extLst>
              <a:ext uri="{FF2B5EF4-FFF2-40B4-BE49-F238E27FC236}">
                <a16:creationId xmlns:a16="http://schemas.microsoft.com/office/drawing/2014/main" id="{AD046E5F-1121-46A2-ADF7-F44BEE1241B6}"/>
              </a:ext>
            </a:extLst>
          </p:cNvPr>
          <p:cNvSpPr>
            <a:spLocks noGrp="1"/>
          </p:cNvSpPr>
          <p:nvPr>
            <p:ph type="body" idx="17" hasCustomPrompt="1"/>
          </p:nvPr>
        </p:nvSpPr>
        <p:spPr>
          <a:xfrm>
            <a:off x="288131"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3" name="Content Placeholder 2"/>
          <p:cNvSpPr>
            <a:spLocks noGrp="1"/>
          </p:cNvSpPr>
          <p:nvPr>
            <p:ph idx="18"/>
          </p:nvPr>
        </p:nvSpPr>
        <p:spPr>
          <a:xfrm>
            <a:off x="3240900"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17" name="Content Title Placeholder 2">
            <a:extLst>
              <a:ext uri="{FF2B5EF4-FFF2-40B4-BE49-F238E27FC236}">
                <a16:creationId xmlns:a16="http://schemas.microsoft.com/office/drawing/2014/main" id="{820AAF61-E5B5-4C8E-A385-E9C6FC2856CA}"/>
              </a:ext>
            </a:extLst>
          </p:cNvPr>
          <p:cNvSpPr>
            <a:spLocks noGrp="1"/>
          </p:cNvSpPr>
          <p:nvPr>
            <p:ph type="body" idx="25" hasCustomPrompt="1"/>
          </p:nvPr>
        </p:nvSpPr>
        <p:spPr>
          <a:xfrm>
            <a:off x="324090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3" name="Content Placeholder 3">
            <a:extLst>
              <a:ext uri="{FF2B5EF4-FFF2-40B4-BE49-F238E27FC236}">
                <a16:creationId xmlns:a16="http://schemas.microsoft.com/office/drawing/2014/main" id="{9AE09141-54C7-4882-BAD2-6DF01D24BB6E}"/>
              </a:ext>
            </a:extLst>
          </p:cNvPr>
          <p:cNvSpPr>
            <a:spLocks noGrp="1"/>
          </p:cNvSpPr>
          <p:nvPr>
            <p:ph idx="20"/>
          </p:nvPr>
        </p:nvSpPr>
        <p:spPr>
          <a:xfrm>
            <a:off x="6194860"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14" name="Content Title Placeholder 3">
            <a:extLst>
              <a:ext uri="{FF2B5EF4-FFF2-40B4-BE49-F238E27FC236}">
                <a16:creationId xmlns:a16="http://schemas.microsoft.com/office/drawing/2014/main" id="{9BB7A91E-0885-44B9-9C61-9CA9B869FA6F}"/>
              </a:ext>
            </a:extLst>
          </p:cNvPr>
          <p:cNvSpPr>
            <a:spLocks noGrp="1"/>
          </p:cNvSpPr>
          <p:nvPr>
            <p:ph type="body" idx="26" hasCustomPrompt="1"/>
          </p:nvPr>
        </p:nvSpPr>
        <p:spPr>
          <a:xfrm>
            <a:off x="619486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1D49DD16-4FE0-479A-8224-59F9CABE786C}"/>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18" name="top_border">
            <a:extLst>
              <a:ext uri="{FF2B5EF4-FFF2-40B4-BE49-F238E27FC236}">
                <a16:creationId xmlns:a16="http://schemas.microsoft.com/office/drawing/2014/main" id="{B92CC37C-FF7B-4DB2-A94F-E4B696016185}"/>
              </a:ext>
            </a:extLst>
          </p:cNvPr>
          <p:cNvCxnSpPr>
            <a:cxnSpLocks/>
          </p:cNvCxnSpPr>
          <p:nvPr/>
        </p:nvCxnSpPr>
        <p:spPr>
          <a:xfrm>
            <a:off x="286914"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a:extLst>
              <a:ext uri="{FF2B5EF4-FFF2-40B4-BE49-F238E27FC236}">
                <a16:creationId xmlns:a16="http://schemas.microsoft.com/office/drawing/2014/main" id="{C97A4DFF-FC69-4FAF-906A-5F8F01297BBE}"/>
              </a:ext>
            </a:extLst>
          </p:cNvPr>
          <p:cNvCxnSpPr>
            <a:cxnSpLocks/>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6" name="top_border">
            <a:extLst>
              <a:ext uri="{FF2B5EF4-FFF2-40B4-BE49-F238E27FC236}">
                <a16:creationId xmlns:a16="http://schemas.microsoft.com/office/drawing/2014/main" id="{25CE72D0-0EF7-4C49-B747-A4EB6E2F6F47}"/>
              </a:ext>
            </a:extLst>
          </p:cNvPr>
          <p:cNvCxnSpPr>
            <a:cxnSpLocks/>
          </p:cNvCxnSpPr>
          <p:nvPr/>
        </p:nvCxnSpPr>
        <p:spPr>
          <a:xfrm>
            <a:off x="619486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98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2" name="Footnote Placeholder">
            <a:extLst>
              <a:ext uri="{FF2B5EF4-FFF2-40B4-BE49-F238E27FC236}">
                <a16:creationId xmlns:a16="http://schemas.microsoft.com/office/drawing/2014/main" id="{C338DAC6-276C-45CF-9A57-90AD3FE0D3BE}"/>
              </a:ext>
            </a:extLst>
          </p:cNvPr>
          <p:cNvSpPr>
            <a:spLocks noGrp="1"/>
          </p:cNvSpPr>
          <p:nvPr>
            <p:ph type="body" sz="quarter" idx="9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10" name="Content Placeholder 1"/>
          <p:cNvSpPr>
            <a:spLocks noGrp="1"/>
          </p:cNvSpPr>
          <p:nvPr>
            <p:ph idx="13"/>
          </p:nvPr>
        </p:nvSpPr>
        <p:spPr>
          <a:xfrm>
            <a:off x="291306"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23" name="Content Title Placeholder 1">
            <a:extLst>
              <a:ext uri="{FF2B5EF4-FFF2-40B4-BE49-F238E27FC236}">
                <a16:creationId xmlns:a16="http://schemas.microsoft.com/office/drawing/2014/main" id="{571F81EC-4257-4A74-8E4D-EEC7CB112FFF}"/>
              </a:ext>
            </a:extLst>
          </p:cNvPr>
          <p:cNvSpPr>
            <a:spLocks noGrp="1"/>
          </p:cNvSpPr>
          <p:nvPr>
            <p:ph type="body" idx="17" hasCustomPrompt="1"/>
          </p:nvPr>
        </p:nvSpPr>
        <p:spPr>
          <a:xfrm>
            <a:off x="288131"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36" name="Content Placeholder 2"/>
          <p:cNvSpPr>
            <a:spLocks noGrp="1"/>
          </p:cNvSpPr>
          <p:nvPr>
            <p:ph idx="18"/>
          </p:nvPr>
        </p:nvSpPr>
        <p:spPr>
          <a:xfrm>
            <a:off x="2473845"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31" name="Content Title Placeholder 2">
            <a:extLst>
              <a:ext uri="{FF2B5EF4-FFF2-40B4-BE49-F238E27FC236}">
                <a16:creationId xmlns:a16="http://schemas.microsoft.com/office/drawing/2014/main" id="{0DA0E9B0-4794-4C4C-80B9-5395DC016592}"/>
              </a:ext>
            </a:extLst>
          </p:cNvPr>
          <p:cNvSpPr>
            <a:spLocks noGrp="1"/>
          </p:cNvSpPr>
          <p:nvPr>
            <p:ph type="body" idx="25" hasCustomPrompt="1"/>
          </p:nvPr>
        </p:nvSpPr>
        <p:spPr>
          <a:xfrm>
            <a:off x="2473845"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0" name="Content Placeholder 3"/>
          <p:cNvSpPr>
            <a:spLocks noGrp="1"/>
          </p:cNvSpPr>
          <p:nvPr>
            <p:ph idx="20"/>
          </p:nvPr>
        </p:nvSpPr>
        <p:spPr>
          <a:xfrm>
            <a:off x="4656384"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34" name="Content Title Placeholder 3">
            <a:extLst>
              <a:ext uri="{FF2B5EF4-FFF2-40B4-BE49-F238E27FC236}">
                <a16:creationId xmlns:a16="http://schemas.microsoft.com/office/drawing/2014/main" id="{2895C824-98C4-4C4A-AE9E-0D8319946A98}"/>
              </a:ext>
            </a:extLst>
          </p:cNvPr>
          <p:cNvSpPr>
            <a:spLocks noGrp="1"/>
          </p:cNvSpPr>
          <p:nvPr>
            <p:ph type="body" idx="26" hasCustomPrompt="1"/>
          </p:nvPr>
        </p:nvSpPr>
        <p:spPr>
          <a:xfrm>
            <a:off x="465638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8" name="Content Placeholder 4"/>
          <p:cNvSpPr>
            <a:spLocks noGrp="1"/>
          </p:cNvSpPr>
          <p:nvPr>
            <p:ph idx="31"/>
          </p:nvPr>
        </p:nvSpPr>
        <p:spPr>
          <a:xfrm>
            <a:off x="6838924"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p>
        </p:txBody>
      </p:sp>
      <p:sp>
        <p:nvSpPr>
          <p:cNvPr id="37" name="Content Title Placeholder 4">
            <a:extLst>
              <a:ext uri="{FF2B5EF4-FFF2-40B4-BE49-F238E27FC236}">
                <a16:creationId xmlns:a16="http://schemas.microsoft.com/office/drawing/2014/main" id="{81F7E911-E076-414B-BE3D-0CD51E61A017}"/>
              </a:ext>
            </a:extLst>
          </p:cNvPr>
          <p:cNvSpPr>
            <a:spLocks noGrp="1"/>
          </p:cNvSpPr>
          <p:nvPr>
            <p:ph type="body" idx="32" hasCustomPrompt="1"/>
          </p:nvPr>
        </p:nvSpPr>
        <p:spPr>
          <a:xfrm>
            <a:off x="683892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 name="Title 1">
            <a:extLst>
              <a:ext uri="{FF2B5EF4-FFF2-40B4-BE49-F238E27FC236}">
                <a16:creationId xmlns:a16="http://schemas.microsoft.com/office/drawing/2014/main" id="{B4EBFADA-2E17-43A8-B6B2-31B80ADF3695}"/>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26" name="top_border">
            <a:extLst>
              <a:ext uri="{FF2B5EF4-FFF2-40B4-BE49-F238E27FC236}">
                <a16:creationId xmlns:a16="http://schemas.microsoft.com/office/drawing/2014/main" id="{EE60BCBE-FC5D-4394-8F4A-88CF4A4B6575}"/>
              </a:ext>
            </a:extLst>
          </p:cNvPr>
          <p:cNvCxnSpPr>
            <a:cxnSpLocks/>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a:extLst>
              <a:ext uri="{FF2B5EF4-FFF2-40B4-BE49-F238E27FC236}">
                <a16:creationId xmlns:a16="http://schemas.microsoft.com/office/drawing/2014/main" id="{494690CD-B0F2-48F4-AD1E-680D9F9AF618}"/>
              </a:ext>
            </a:extLst>
          </p:cNvPr>
          <p:cNvCxnSpPr>
            <a:cxnSpLocks/>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a:extLst>
              <a:ext uri="{FF2B5EF4-FFF2-40B4-BE49-F238E27FC236}">
                <a16:creationId xmlns:a16="http://schemas.microsoft.com/office/drawing/2014/main" id="{F20FD8F4-0B33-4D15-84FD-7F39369504F6}"/>
              </a:ext>
            </a:extLst>
          </p:cNvPr>
          <p:cNvCxnSpPr>
            <a:cxnSpLocks/>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a:extLst>
              <a:ext uri="{FF2B5EF4-FFF2-40B4-BE49-F238E27FC236}">
                <a16:creationId xmlns:a16="http://schemas.microsoft.com/office/drawing/2014/main" id="{11E189EF-2260-4D96-82F1-2CE91956FB29}"/>
              </a:ext>
            </a:extLst>
          </p:cNvPr>
          <p:cNvCxnSpPr>
            <a:cxnSpLocks/>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07845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laceholder">
            <a:extLst>
              <a:ext uri="{FF2B5EF4-FFF2-40B4-BE49-F238E27FC236}">
                <a16:creationId xmlns:a16="http://schemas.microsoft.com/office/drawing/2014/main" id="{3DF2E25A-936C-4B8F-82D6-AE108CE8E692}"/>
              </a:ext>
            </a:extLst>
          </p:cNvPr>
          <p:cNvSpPr>
            <a:spLocks noGrp="1"/>
          </p:cNvSpPr>
          <p:nvPr>
            <p:ph type="body" sz="quarter" idx="3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22" name="Rectangle 21"/>
          <p:cNvSpPr>
            <a:spLocks/>
          </p:cNvSpPr>
          <p:nvPr/>
        </p:nvSpPr>
        <p:spPr>
          <a:xfrm>
            <a:off x="288131" y="1058400"/>
            <a:ext cx="8559671" cy="3241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9" name="Content Placeholder 1"/>
          <p:cNvSpPr>
            <a:spLocks noGrp="1"/>
          </p:cNvSpPr>
          <p:nvPr>
            <p:ph sz="quarter" idx="13"/>
          </p:nvPr>
        </p:nvSpPr>
        <p:spPr>
          <a:xfrm>
            <a:off x="288131" y="1258279"/>
            <a:ext cx="2011680" cy="1440180"/>
          </a:xfrm>
        </p:spPr>
        <p:txBody>
          <a:bodyPr lIns="0" rIns="0" bIns="0" anchor="ctr"/>
          <a:lstStyle>
            <a:lvl1pPr>
              <a:defRPr sz="1000" b="1" spc="0">
                <a:latin typeface="+mj-lt"/>
              </a:defRPr>
            </a:lvl1pPr>
          </a:lstStyle>
          <a:p>
            <a:pPr lvl="0"/>
            <a:r>
              <a:rPr lang="en-US"/>
              <a:t>Click to edit Master text styles</a:t>
            </a:r>
          </a:p>
        </p:txBody>
      </p:sp>
      <p:sp>
        <p:nvSpPr>
          <p:cNvPr id="41" name="Content Title Placeholder 1"/>
          <p:cNvSpPr>
            <a:spLocks noGrp="1"/>
          </p:cNvSpPr>
          <p:nvPr>
            <p:ph type="body" idx="17" hasCustomPrompt="1"/>
          </p:nvPr>
        </p:nvSpPr>
        <p:spPr>
          <a:xfrm>
            <a:off x="288131"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a:defRPr sz="1000" b="1" spc="0">
                <a:latin typeface="+mj-lt"/>
              </a:defRPr>
            </a:lvl1pPr>
          </a:lstStyle>
          <a:p>
            <a:pPr lvl="0"/>
            <a:r>
              <a:rPr lang="en-US"/>
              <a:t>Click to edit Master text styles</a:t>
            </a:r>
          </a:p>
        </p:txBody>
      </p:sp>
      <p:sp>
        <p:nvSpPr>
          <p:cNvPr id="42" name="Content Title Placeholder 2"/>
          <p:cNvSpPr>
            <a:spLocks noGrp="1"/>
          </p:cNvSpPr>
          <p:nvPr>
            <p:ph type="body" idx="36" hasCustomPrompt="1"/>
          </p:nvPr>
        </p:nvSpPr>
        <p:spPr>
          <a:xfrm>
            <a:off x="2470795"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a:defRPr sz="1000" b="1" spc="0">
                <a:latin typeface="+mj-lt"/>
              </a:defRPr>
            </a:lvl1pPr>
          </a:lstStyle>
          <a:p>
            <a:pPr lvl="0"/>
            <a:r>
              <a:rPr lang="en-US"/>
              <a:t>Click to edit Master text styles</a:t>
            </a:r>
          </a:p>
        </p:txBody>
      </p:sp>
      <p:sp>
        <p:nvSpPr>
          <p:cNvPr id="43" name="Content Title Placeholder 3"/>
          <p:cNvSpPr>
            <a:spLocks noGrp="1"/>
          </p:cNvSpPr>
          <p:nvPr>
            <p:ph type="body" idx="37" hasCustomPrompt="1"/>
          </p:nvPr>
        </p:nvSpPr>
        <p:spPr>
          <a:xfrm>
            <a:off x="4653460"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25" name="Content Placeholder 4">
            <a:extLst>
              <a:ext uri="{FF2B5EF4-FFF2-40B4-BE49-F238E27FC236}">
                <a16:creationId xmlns:a16="http://schemas.microsoft.com/office/drawing/2014/main" id="{9DED915A-F4A2-468F-A224-9D9F79397D93}"/>
              </a:ext>
            </a:extLst>
          </p:cNvPr>
          <p:cNvSpPr>
            <a:spLocks noGrp="1"/>
          </p:cNvSpPr>
          <p:nvPr>
            <p:ph sz="quarter" idx="42"/>
          </p:nvPr>
        </p:nvSpPr>
        <p:spPr>
          <a:xfrm>
            <a:off x="6836124" y="1258279"/>
            <a:ext cx="2011680" cy="1440180"/>
          </a:xfrm>
        </p:spPr>
        <p:txBody>
          <a:bodyPr lIns="0" rIns="0" bIns="0" anchor="ctr"/>
          <a:lstStyle>
            <a:lvl1pPr>
              <a:defRPr sz="1000" b="1" spc="0">
                <a:latin typeface="+mj-lt"/>
              </a:defRPr>
            </a:lvl1pPr>
          </a:lstStyle>
          <a:p>
            <a:pPr lvl="0"/>
            <a:r>
              <a:rPr lang="en-US"/>
              <a:t>Click to edit Master text styles</a:t>
            </a:r>
          </a:p>
        </p:txBody>
      </p:sp>
      <p:sp>
        <p:nvSpPr>
          <p:cNvPr id="36" name="Content Title Placeholder 4"/>
          <p:cNvSpPr>
            <a:spLocks noGrp="1"/>
          </p:cNvSpPr>
          <p:nvPr>
            <p:ph type="body" sz="quarter" idx="31" hasCustomPrompt="1"/>
          </p:nvPr>
        </p:nvSpPr>
        <p:spPr>
          <a:xfrm>
            <a:off x="6836124" y="1055700"/>
            <a:ext cx="2011680" cy="182880"/>
          </a:xfrm>
        </p:spPr>
        <p:txBody>
          <a:bodyPr lIns="0" rIns="0" bIns="0"/>
          <a:lstStyle>
            <a:lvl1pPr>
              <a:spcBef>
                <a:spcPts val="0"/>
              </a:spcBef>
              <a:defRPr sz="750" b="1" spc="0">
                <a:latin typeface="+mj-lt"/>
              </a:defRPr>
            </a:lvl1pPr>
          </a:lstStyle>
          <a:p>
            <a:pPr lvl="0"/>
            <a:r>
              <a:rPr lang="en-US" dirty="0"/>
              <a:t>Click to edit Master text styles (10pt)</a:t>
            </a:r>
          </a:p>
        </p:txBody>
      </p:sp>
      <p:sp>
        <p:nvSpPr>
          <p:cNvPr id="26" name="Content Placeholder 5"/>
          <p:cNvSpPr>
            <a:spLocks noGrp="1"/>
          </p:cNvSpPr>
          <p:nvPr>
            <p:ph sz="quarter" idx="25"/>
          </p:nvPr>
        </p:nvSpPr>
        <p:spPr>
          <a:xfrm>
            <a:off x="288131" y="2822786"/>
            <a:ext cx="2011680" cy="1440180"/>
          </a:xfrm>
        </p:spPr>
        <p:txBody>
          <a:bodyPr lIns="0" rIns="0" bIns="0" anchor="ctr"/>
          <a:lstStyle>
            <a:lvl1pPr>
              <a:defRPr sz="1000" b="1" spc="0">
                <a:latin typeface="+mj-lt"/>
              </a:defRPr>
            </a:lvl1pPr>
          </a:lstStyle>
          <a:p>
            <a:pPr lvl="0"/>
            <a:r>
              <a:rPr lang="en-US"/>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a:defRPr sz="1000" b="1" spc="0">
                <a:latin typeface="+mj-lt"/>
              </a:defRPr>
            </a:lvl1pPr>
          </a:lstStyle>
          <a:p>
            <a:pPr lvl="0"/>
            <a:r>
              <a:rPr lang="en-US"/>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a:defRPr sz="1000" b="1" spc="0">
                <a:latin typeface="+mj-lt"/>
              </a:defRPr>
            </a:lvl1pPr>
          </a:lstStyle>
          <a:p>
            <a:pPr lvl="0"/>
            <a:r>
              <a:rPr lang="en-US"/>
              <a:t>Click to edit Master text styles</a:t>
            </a:r>
          </a:p>
        </p:txBody>
      </p:sp>
      <p:sp>
        <p:nvSpPr>
          <p:cNvPr id="29" name="Content Placeholder 8">
            <a:extLst>
              <a:ext uri="{FF2B5EF4-FFF2-40B4-BE49-F238E27FC236}">
                <a16:creationId xmlns:a16="http://schemas.microsoft.com/office/drawing/2014/main" id="{D6773A96-7DD8-44D1-BDFB-C46002148B6F}"/>
              </a:ext>
            </a:extLst>
          </p:cNvPr>
          <p:cNvSpPr>
            <a:spLocks noGrp="1"/>
          </p:cNvSpPr>
          <p:nvPr>
            <p:ph sz="quarter" idx="43"/>
          </p:nvPr>
        </p:nvSpPr>
        <p:spPr>
          <a:xfrm>
            <a:off x="6836124" y="2822786"/>
            <a:ext cx="2011680" cy="1440180"/>
          </a:xfrm>
        </p:spPr>
        <p:txBody>
          <a:bodyPr lIns="0" rIns="0" bIns="0" anchor="ctr"/>
          <a:lstStyle>
            <a:lvl1pPr>
              <a:defRPr sz="1000" b="1" spc="0">
                <a:latin typeface="+mj-lt"/>
              </a:defRPr>
            </a:lvl1pPr>
          </a:lstStyle>
          <a:p>
            <a:pPr lvl="0"/>
            <a:r>
              <a:rPr lang="en-US"/>
              <a:t>Click to edit Master text styles</a:t>
            </a:r>
          </a:p>
        </p:txBody>
      </p:sp>
      <p:sp>
        <p:nvSpPr>
          <p:cNvPr id="6" name="Footer Placeholder 5"/>
          <p:cNvSpPr>
            <a:spLocks noGrp="1"/>
          </p:cNvSpPr>
          <p:nvPr>
            <p:ph type="ftr" sz="quarter" idx="40"/>
          </p:nvPr>
        </p:nvSpPr>
        <p:spPr>
          <a:xfrm>
            <a:off x="1763116" y="4843422"/>
            <a:ext cx="3240000" cy="136525"/>
          </a:xfrm>
        </p:spPr>
        <p:txBody>
          <a:bodyPr lIns="0" rIns="0" bIns="0"/>
          <a:lstStyle>
            <a:lvl1pPr>
              <a:defRPr sz="750"/>
            </a:lvl1pPr>
          </a:lstStyle>
          <a:p>
            <a:r>
              <a:rPr lang="en-US"/>
              <a:t>Optional footer</a:t>
            </a:r>
          </a:p>
        </p:txBody>
      </p:sp>
      <p:sp>
        <p:nvSpPr>
          <p:cNvPr id="8" name="Slide Number Placeholder 7"/>
          <p:cNvSpPr>
            <a:spLocks noGrp="1"/>
          </p:cNvSpPr>
          <p:nvPr>
            <p:ph type="sldNum" sz="quarter" idx="4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a:extLst>
              <a:ext uri="{FF2B5EF4-FFF2-40B4-BE49-F238E27FC236}">
                <a16:creationId xmlns:a16="http://schemas.microsoft.com/office/drawing/2014/main" id="{46DE241C-6E45-4B71-A681-4E62707830F6}"/>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30" name="top_border">
            <a:extLst>
              <a:ext uri="{FF2B5EF4-FFF2-40B4-BE49-F238E27FC236}">
                <a16:creationId xmlns:a16="http://schemas.microsoft.com/office/drawing/2014/main" id="{36CF564B-B5B0-4440-96C7-A82AC49AE54C}"/>
              </a:ext>
            </a:extLst>
          </p:cNvPr>
          <p:cNvCxnSpPr>
            <a:cxnSpLocks/>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804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laceholder">
            <a:extLst>
              <a:ext uri="{FF2B5EF4-FFF2-40B4-BE49-F238E27FC236}">
                <a16:creationId xmlns:a16="http://schemas.microsoft.com/office/drawing/2014/main" id="{3689C78C-B8C6-479E-986E-75B3CD15C66D}"/>
              </a:ext>
            </a:extLst>
          </p:cNvPr>
          <p:cNvSpPr>
            <a:spLocks noGrp="1"/>
          </p:cNvSpPr>
          <p:nvPr>
            <p:ph type="body" sz="quarter" idx="66"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Rectangle 2"/>
          <p:cNvSpPr>
            <a:spLocks/>
          </p:cNvSpPr>
          <p:nvPr/>
        </p:nvSpPr>
        <p:spPr>
          <a:xfrm>
            <a:off x="288131"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9" name="Rectangle 18"/>
          <p:cNvSpPr>
            <a:spLocks/>
          </p:cNvSpPr>
          <p:nvPr/>
        </p:nvSpPr>
        <p:spPr>
          <a:xfrm>
            <a:off x="2208649"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3" name="Rectangle 22"/>
          <p:cNvSpPr>
            <a:spLocks/>
          </p:cNvSpPr>
          <p:nvPr/>
        </p:nvSpPr>
        <p:spPr>
          <a:xfrm>
            <a:off x="412585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7" name="Rectangle 26"/>
          <p:cNvSpPr>
            <a:spLocks/>
          </p:cNvSpPr>
          <p:nvPr/>
        </p:nvSpPr>
        <p:spPr>
          <a:xfrm>
            <a:off x="603488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1" name="Rectangle 30"/>
          <p:cNvSpPr>
            <a:spLocks/>
          </p:cNvSpPr>
          <p:nvPr/>
        </p:nvSpPr>
        <p:spPr>
          <a:xfrm>
            <a:off x="288131"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5" name="Rectangle 34"/>
          <p:cNvSpPr>
            <a:spLocks/>
          </p:cNvSpPr>
          <p:nvPr/>
        </p:nvSpPr>
        <p:spPr>
          <a:xfrm>
            <a:off x="2208649"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0" name="Rectangle 39"/>
          <p:cNvSpPr>
            <a:spLocks/>
          </p:cNvSpPr>
          <p:nvPr/>
        </p:nvSpPr>
        <p:spPr>
          <a:xfrm>
            <a:off x="412585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6" name="Rectangle 45"/>
          <p:cNvSpPr>
            <a:spLocks/>
          </p:cNvSpPr>
          <p:nvPr/>
        </p:nvSpPr>
        <p:spPr>
          <a:xfrm>
            <a:off x="603488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a:defRPr sz="1000" b="1" spc="0">
                <a:latin typeface="+mj-lt"/>
              </a:defRPr>
            </a:lvl1pPr>
          </a:lstStyle>
          <a:p>
            <a:pPr lvl="0"/>
            <a:r>
              <a:rPr lang="en-US"/>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p>
        </p:txBody>
      </p:sp>
      <p:sp>
        <p:nvSpPr>
          <p:cNvPr id="5" name="Footer Placeholder 4"/>
          <p:cNvSpPr>
            <a:spLocks noGrp="1"/>
          </p:cNvSpPr>
          <p:nvPr>
            <p:ph type="ftr" sz="quarter" idx="68"/>
          </p:nvPr>
        </p:nvSpPr>
        <p:spPr>
          <a:xfrm>
            <a:off x="1763116" y="4843422"/>
            <a:ext cx="3240000" cy="136525"/>
          </a:xfrm>
        </p:spPr>
        <p:txBody>
          <a:bodyPr lIns="0" rIns="0" bIns="0"/>
          <a:lstStyle>
            <a:lvl1pPr>
              <a:defRPr sz="750"/>
            </a:lvl1pPr>
          </a:lstStyle>
          <a:p>
            <a:r>
              <a:rPr lang="en-US"/>
              <a:t>Optional footer</a:t>
            </a:r>
          </a:p>
        </p:txBody>
      </p:sp>
      <p:sp>
        <p:nvSpPr>
          <p:cNvPr id="6" name="Slide Number Placeholder 5"/>
          <p:cNvSpPr>
            <a:spLocks noGrp="1"/>
          </p:cNvSpPr>
          <p:nvPr>
            <p:ph type="sldNum" sz="quarter" idx="69"/>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73EBD274-92E4-4A69-8358-772DEFF5E893}"/>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45" name="top_border">
            <a:extLst>
              <a:ext uri="{FF2B5EF4-FFF2-40B4-BE49-F238E27FC236}">
                <a16:creationId xmlns:a16="http://schemas.microsoft.com/office/drawing/2014/main" id="{DD564F40-A94C-4C6B-9D2A-A7F672DB9338}"/>
              </a:ext>
            </a:extLst>
          </p:cNvPr>
          <p:cNvCxnSpPr>
            <a:cxnSpLocks/>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a:extLst>
              <a:ext uri="{FF2B5EF4-FFF2-40B4-BE49-F238E27FC236}">
                <a16:creationId xmlns:a16="http://schemas.microsoft.com/office/drawing/2014/main" id="{8E298D74-516E-4AE6-A00E-085A771DAA76}"/>
              </a:ext>
            </a:extLst>
          </p:cNvPr>
          <p:cNvCxnSpPr>
            <a:cxnSpLocks/>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a:extLst>
              <a:ext uri="{FF2B5EF4-FFF2-40B4-BE49-F238E27FC236}">
                <a16:creationId xmlns:a16="http://schemas.microsoft.com/office/drawing/2014/main" id="{9E904036-4DAC-496D-8E62-DC4710658A4A}"/>
              </a:ext>
            </a:extLst>
          </p:cNvPr>
          <p:cNvCxnSpPr>
            <a:cxnSpLocks/>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a:extLst>
              <a:ext uri="{FF2B5EF4-FFF2-40B4-BE49-F238E27FC236}">
                <a16:creationId xmlns:a16="http://schemas.microsoft.com/office/drawing/2014/main" id="{72E71D1D-31EC-4149-949A-FBD77972D7F1}"/>
              </a:ext>
            </a:extLst>
          </p:cNvPr>
          <p:cNvCxnSpPr>
            <a:cxnSpLocks/>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a:extLst>
              <a:ext uri="{FF2B5EF4-FFF2-40B4-BE49-F238E27FC236}">
                <a16:creationId xmlns:a16="http://schemas.microsoft.com/office/drawing/2014/main" id="{F04374CE-0341-4030-AE37-4E7BB25979EE}"/>
              </a:ext>
            </a:extLst>
          </p:cNvPr>
          <p:cNvCxnSpPr>
            <a:cxnSpLocks/>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a:extLst>
              <a:ext uri="{FF2B5EF4-FFF2-40B4-BE49-F238E27FC236}">
                <a16:creationId xmlns:a16="http://schemas.microsoft.com/office/drawing/2014/main" id="{4885E037-1F86-4655-98D1-AB40630436F8}"/>
              </a:ext>
            </a:extLst>
          </p:cNvPr>
          <p:cNvCxnSpPr>
            <a:cxnSpLocks/>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a:extLst>
              <a:ext uri="{FF2B5EF4-FFF2-40B4-BE49-F238E27FC236}">
                <a16:creationId xmlns:a16="http://schemas.microsoft.com/office/drawing/2014/main" id="{8E61612E-5A27-4169-946C-EFAE4C10E8F6}"/>
              </a:ext>
            </a:extLst>
          </p:cNvPr>
          <p:cNvCxnSpPr>
            <a:cxnSpLocks/>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a:extLst>
              <a:ext uri="{FF2B5EF4-FFF2-40B4-BE49-F238E27FC236}">
                <a16:creationId xmlns:a16="http://schemas.microsoft.com/office/drawing/2014/main" id="{793F88B3-F7C2-4979-9502-77916FFA0ED6}"/>
              </a:ext>
            </a:extLst>
          </p:cNvPr>
          <p:cNvCxnSpPr>
            <a:cxnSpLocks/>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317498"/>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laceholder">
            <a:extLst>
              <a:ext uri="{FF2B5EF4-FFF2-40B4-BE49-F238E27FC236}">
                <a16:creationId xmlns:a16="http://schemas.microsoft.com/office/drawing/2014/main" id="{1A811070-57F4-48A3-A138-EA1448EBEF6E}"/>
              </a:ext>
            </a:extLst>
          </p:cNvP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42" name="Text Placeholder 1"/>
          <p:cNvSpPr>
            <a:spLocks noGrp="1"/>
          </p:cNvSpPr>
          <p:nvPr>
            <p:ph type="body" sz="quarter" idx="45" hasCustomPrompt="1"/>
          </p:nvPr>
        </p:nvSpPr>
        <p:spPr>
          <a:xfrm>
            <a:off x="288900"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40" name="Text Placeholder 2"/>
          <p:cNvSpPr>
            <a:spLocks noGrp="1"/>
          </p:cNvSpPr>
          <p:nvPr>
            <p:ph type="body" sz="quarter" idx="43" hasCustomPrompt="1"/>
          </p:nvPr>
        </p:nvSpPr>
        <p:spPr>
          <a:xfrm>
            <a:off x="1764392"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8" name="Text Placeholder 3"/>
          <p:cNvSpPr>
            <a:spLocks noGrp="1"/>
          </p:cNvSpPr>
          <p:nvPr>
            <p:ph type="body" sz="quarter" idx="41" hasCustomPrompt="1"/>
          </p:nvPr>
        </p:nvSpPr>
        <p:spPr>
          <a:xfrm>
            <a:off x="3239883"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4" name="Text Placeholder 4"/>
          <p:cNvSpPr>
            <a:spLocks noGrp="1"/>
          </p:cNvSpPr>
          <p:nvPr>
            <p:ph type="body" sz="quarter" idx="39" hasCustomPrompt="1"/>
          </p:nvPr>
        </p:nvSpPr>
        <p:spPr>
          <a:xfrm>
            <a:off x="4715374"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1" name="Text Placeholder 5"/>
          <p:cNvSpPr>
            <a:spLocks noGrp="1"/>
          </p:cNvSpPr>
          <p:nvPr>
            <p:ph type="body" sz="quarter" idx="37" hasCustomPrompt="1"/>
          </p:nvPr>
        </p:nvSpPr>
        <p:spPr>
          <a:xfrm>
            <a:off x="6190866"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23" name="Text Placeholder 6"/>
          <p:cNvSpPr>
            <a:spLocks noGrp="1"/>
          </p:cNvSpPr>
          <p:nvPr>
            <p:ph type="body" sz="quarter" idx="29" hasCustomPrompt="1"/>
          </p:nvPr>
        </p:nvSpPr>
        <p:spPr>
          <a:xfrm>
            <a:off x="7666358"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59BD4B2C-989D-4501-B872-061115337208}"/>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dirty="0"/>
          </a:p>
        </p:txBody>
      </p:sp>
    </p:spTree>
    <p:extLst>
      <p:ext uri="{BB962C8B-B14F-4D97-AF65-F5344CB8AC3E}">
        <p14:creationId xmlns:p14="http://schemas.microsoft.com/office/powerpoint/2010/main" val="293175422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3" name="Picture Placeholder 12"/>
          <p:cNvSpPr>
            <a:spLocks noGrp="1"/>
          </p:cNvSpPr>
          <p:nvPr>
            <p:ph type="pic" sz="quarter" idx="38"/>
          </p:nvPr>
        </p:nvSpPr>
        <p:spPr>
          <a:xfrm>
            <a:off x="6936185"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4" name="Text Placeholder 24"/>
          <p:cNvSpPr>
            <a:spLocks noGrp="1"/>
          </p:cNvSpPr>
          <p:nvPr>
            <p:ph type="body" sz="quarter" idx="39" hasCustomPrompt="1"/>
          </p:nvPr>
        </p:nvSpPr>
        <p:spPr>
          <a:xfrm>
            <a:off x="6936184"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12"/>
          <p:cNvSpPr>
            <a:spLocks noGrp="1"/>
          </p:cNvSpPr>
          <p:nvPr>
            <p:ph type="pic" sz="quarter" idx="40"/>
          </p:nvPr>
        </p:nvSpPr>
        <p:spPr>
          <a:xfrm>
            <a:off x="471977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8" name="Text Placeholder 24"/>
          <p:cNvSpPr>
            <a:spLocks noGrp="1"/>
          </p:cNvSpPr>
          <p:nvPr>
            <p:ph type="body" sz="quarter" idx="41" hasCustomPrompt="1"/>
          </p:nvPr>
        </p:nvSpPr>
        <p:spPr>
          <a:xfrm>
            <a:off x="4719769"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12"/>
          <p:cNvSpPr>
            <a:spLocks noGrp="1"/>
          </p:cNvSpPr>
          <p:nvPr>
            <p:ph type="pic" sz="quarter" idx="42"/>
          </p:nvPr>
        </p:nvSpPr>
        <p:spPr>
          <a:xfrm>
            <a:off x="2503356"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0" name="Text Placeholder 24"/>
          <p:cNvSpPr>
            <a:spLocks noGrp="1"/>
          </p:cNvSpPr>
          <p:nvPr>
            <p:ph type="body" sz="quarter" idx="43" hasCustomPrompt="1"/>
          </p:nvPr>
        </p:nvSpPr>
        <p:spPr>
          <a:xfrm>
            <a:off x="2503355"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2"/>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2" name="Text Placeholder 24"/>
          <p:cNvSpPr>
            <a:spLocks noGrp="1"/>
          </p:cNvSpPr>
          <p:nvPr>
            <p:ph type="body" sz="quarter" idx="45" hasCustomPrompt="1"/>
          </p:nvPr>
        </p:nvSpPr>
        <p:spPr>
          <a:xfrm>
            <a:off x="288900"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9BD4B2C-989D-4501-B872-061115337208}"/>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cxnSp>
        <p:nvCxnSpPr>
          <p:cNvPr id="20" name="top_border">
            <a:extLst>
              <a:ext uri="{FF2B5EF4-FFF2-40B4-BE49-F238E27FC236}">
                <a16:creationId xmlns:a16="http://schemas.microsoft.com/office/drawing/2014/main" id="{9C0B9DFB-1808-4B9B-AE55-45AFD918842D}"/>
              </a:ext>
            </a:extLst>
          </p:cNvPr>
          <p:cNvCxnSpPr>
            <a:cxnSpLocks/>
          </p:cNvCxnSpPr>
          <p:nvPr/>
        </p:nvCxnSpPr>
        <p:spPr>
          <a:xfrm>
            <a:off x="288900"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2" name="top_border">
            <a:extLst>
              <a:ext uri="{FF2B5EF4-FFF2-40B4-BE49-F238E27FC236}">
                <a16:creationId xmlns:a16="http://schemas.microsoft.com/office/drawing/2014/main" id="{8B7BA298-AC37-4EEF-AB16-25A5087ABD93}"/>
              </a:ext>
            </a:extLst>
          </p:cNvPr>
          <p:cNvCxnSpPr>
            <a:cxnSpLocks/>
          </p:cNvCxnSpPr>
          <p:nvPr/>
        </p:nvCxnSpPr>
        <p:spPr>
          <a:xfrm>
            <a:off x="288900"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4" name="Text Placeholder 24">
            <a:extLst>
              <a:ext uri="{FF2B5EF4-FFF2-40B4-BE49-F238E27FC236}">
                <a16:creationId xmlns:a16="http://schemas.microsoft.com/office/drawing/2014/main" id="{5DC29EDA-3423-421D-AD0C-0656D1AB2E3C}"/>
              </a:ext>
            </a:extLst>
          </p:cNvPr>
          <p:cNvSpPr>
            <a:spLocks noGrp="1"/>
          </p:cNvSpPr>
          <p:nvPr>
            <p:ph type="body" sz="quarter" idx="46"/>
          </p:nvPr>
        </p:nvSpPr>
        <p:spPr>
          <a:xfrm>
            <a:off x="288900"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cxnSp>
        <p:nvCxnSpPr>
          <p:cNvPr id="25" name="top_border">
            <a:extLst>
              <a:ext uri="{FF2B5EF4-FFF2-40B4-BE49-F238E27FC236}">
                <a16:creationId xmlns:a16="http://schemas.microsoft.com/office/drawing/2014/main" id="{DFADFDFD-9D30-43EA-B811-ED407368311C}"/>
              </a:ext>
            </a:extLst>
          </p:cNvPr>
          <p:cNvCxnSpPr>
            <a:cxnSpLocks/>
          </p:cNvCxnSpPr>
          <p:nvPr/>
        </p:nvCxnSpPr>
        <p:spPr>
          <a:xfrm>
            <a:off x="2503355"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6" name="top_border">
            <a:extLst>
              <a:ext uri="{FF2B5EF4-FFF2-40B4-BE49-F238E27FC236}">
                <a16:creationId xmlns:a16="http://schemas.microsoft.com/office/drawing/2014/main" id="{F57202FE-BFCC-477D-8D22-B930BA46556B}"/>
              </a:ext>
            </a:extLst>
          </p:cNvPr>
          <p:cNvCxnSpPr>
            <a:cxnSpLocks/>
          </p:cNvCxnSpPr>
          <p:nvPr/>
        </p:nvCxnSpPr>
        <p:spPr>
          <a:xfrm>
            <a:off x="2503355"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5E0426CC-0E3A-4811-B0C1-4018F0D84B5F}"/>
              </a:ext>
            </a:extLst>
          </p:cNvPr>
          <p:cNvSpPr>
            <a:spLocks noGrp="1"/>
          </p:cNvSpPr>
          <p:nvPr>
            <p:ph type="body" sz="quarter" idx="47"/>
          </p:nvPr>
        </p:nvSpPr>
        <p:spPr>
          <a:xfrm>
            <a:off x="2503355"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cxnSp>
        <p:nvCxnSpPr>
          <p:cNvPr id="29" name="top_border">
            <a:extLst>
              <a:ext uri="{FF2B5EF4-FFF2-40B4-BE49-F238E27FC236}">
                <a16:creationId xmlns:a16="http://schemas.microsoft.com/office/drawing/2014/main" id="{A5AD7F55-B89C-431E-B8BA-D8242E234A64}"/>
              </a:ext>
            </a:extLst>
          </p:cNvPr>
          <p:cNvCxnSpPr>
            <a:cxnSpLocks/>
          </p:cNvCxnSpPr>
          <p:nvPr/>
        </p:nvCxnSpPr>
        <p:spPr>
          <a:xfrm>
            <a:off x="4719769"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2" name="top_border">
            <a:extLst>
              <a:ext uri="{FF2B5EF4-FFF2-40B4-BE49-F238E27FC236}">
                <a16:creationId xmlns:a16="http://schemas.microsoft.com/office/drawing/2014/main" id="{A17237CF-ACE4-4AFC-8DA3-8CD8B64AD7A5}"/>
              </a:ext>
            </a:extLst>
          </p:cNvPr>
          <p:cNvCxnSpPr>
            <a:cxnSpLocks/>
          </p:cNvCxnSpPr>
          <p:nvPr/>
        </p:nvCxnSpPr>
        <p:spPr>
          <a:xfrm>
            <a:off x="4719769"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5" name="Text Placeholder 24">
            <a:extLst>
              <a:ext uri="{FF2B5EF4-FFF2-40B4-BE49-F238E27FC236}">
                <a16:creationId xmlns:a16="http://schemas.microsoft.com/office/drawing/2014/main" id="{05929C2B-8FBD-4161-9948-D8744EEE33FD}"/>
              </a:ext>
            </a:extLst>
          </p:cNvPr>
          <p:cNvSpPr>
            <a:spLocks noGrp="1"/>
          </p:cNvSpPr>
          <p:nvPr>
            <p:ph type="body" sz="quarter" idx="48"/>
          </p:nvPr>
        </p:nvSpPr>
        <p:spPr>
          <a:xfrm>
            <a:off x="4719769"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cxnSp>
        <p:nvCxnSpPr>
          <p:cNvPr id="36" name="top_border">
            <a:extLst>
              <a:ext uri="{FF2B5EF4-FFF2-40B4-BE49-F238E27FC236}">
                <a16:creationId xmlns:a16="http://schemas.microsoft.com/office/drawing/2014/main" id="{45E8442B-7C4E-451A-9C13-8E6D0153BDA3}"/>
              </a:ext>
            </a:extLst>
          </p:cNvPr>
          <p:cNvCxnSpPr>
            <a:cxnSpLocks/>
          </p:cNvCxnSpPr>
          <p:nvPr/>
        </p:nvCxnSpPr>
        <p:spPr>
          <a:xfrm>
            <a:off x="6936184"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43" name="top_border">
            <a:extLst>
              <a:ext uri="{FF2B5EF4-FFF2-40B4-BE49-F238E27FC236}">
                <a16:creationId xmlns:a16="http://schemas.microsoft.com/office/drawing/2014/main" id="{D35E7716-3C01-49DF-88D7-DDDF0CBCEBBC}"/>
              </a:ext>
            </a:extLst>
          </p:cNvPr>
          <p:cNvCxnSpPr>
            <a:cxnSpLocks/>
          </p:cNvCxnSpPr>
          <p:nvPr/>
        </p:nvCxnSpPr>
        <p:spPr>
          <a:xfrm>
            <a:off x="6936184"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44" name="Text Placeholder 24">
            <a:extLst>
              <a:ext uri="{FF2B5EF4-FFF2-40B4-BE49-F238E27FC236}">
                <a16:creationId xmlns:a16="http://schemas.microsoft.com/office/drawing/2014/main" id="{2A75F038-6B0F-4908-896B-DD513AFD0AF5}"/>
              </a:ext>
            </a:extLst>
          </p:cNvPr>
          <p:cNvSpPr>
            <a:spLocks noGrp="1"/>
          </p:cNvSpPr>
          <p:nvPr>
            <p:ph type="body" sz="quarter" idx="49"/>
          </p:nvPr>
        </p:nvSpPr>
        <p:spPr>
          <a:xfrm>
            <a:off x="6936184"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74792931"/>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800"/>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800"/>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
        <p:nvSpPr>
          <p:cNvPr id="8" name="Text Placeholder 1">
            <a:extLst>
              <a:ext uri="{FF2B5EF4-FFF2-40B4-BE49-F238E27FC236}">
                <a16:creationId xmlns:a16="http://schemas.microsoft.com/office/drawing/2014/main" id="{6671D5E5-809D-4CA8-92DE-1D9A2DA62EAB}"/>
              </a:ext>
            </a:extLst>
          </p:cNvPr>
          <p:cNvSpPr>
            <a:spLocks noGrp="1"/>
          </p:cNvSpPr>
          <p:nvPr>
            <p:ph type="body" sz="quarter" idx="45"/>
          </p:nvPr>
        </p:nvSpPr>
        <p:spPr>
          <a:xfrm>
            <a:off x="2889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3EDD50B3-A8D6-4FD4-B831-37F14BD08C94}"/>
              </a:ext>
            </a:extLst>
          </p:cNvPr>
          <p:cNvSpPr>
            <a:spLocks noGrp="1"/>
          </p:cNvSpPr>
          <p:nvPr>
            <p:ph type="body" sz="quarter" idx="46"/>
          </p:nvPr>
        </p:nvSpPr>
        <p:spPr>
          <a:xfrm>
            <a:off x="32385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094E7927-3F9E-4653-B821-A7C0104E4F6A}"/>
              </a:ext>
            </a:extLst>
          </p:cNvPr>
          <p:cNvSpPr>
            <a:spLocks noGrp="1"/>
          </p:cNvSpPr>
          <p:nvPr>
            <p:ph type="body" sz="quarter" idx="47"/>
          </p:nvPr>
        </p:nvSpPr>
        <p:spPr>
          <a:xfrm>
            <a:off x="619006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88884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a:extLst>
              <a:ext uri="{FF2B5EF4-FFF2-40B4-BE49-F238E27FC236}">
                <a16:creationId xmlns:a16="http://schemas.microsoft.com/office/drawing/2014/main" id="{A00548FF-A274-4B73-ACDA-487D400201F8}"/>
              </a:ext>
            </a:extLst>
          </p:cNvPr>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a:extLst>
              <a:ext uri="{FF2B5EF4-FFF2-40B4-BE49-F238E27FC236}">
                <a16:creationId xmlns:a16="http://schemas.microsoft.com/office/drawing/2014/main" id="{7EDCB2A6-0D58-4044-A740-A77E684F2A28}"/>
              </a:ext>
            </a:extLst>
          </p:cNvPr>
          <p:cNvSpPr>
            <a:spLocks noGrp="1"/>
          </p:cNvSpPr>
          <p:nvPr>
            <p:ph type="title"/>
          </p:nvPr>
        </p:nvSpPr>
        <p:spPr>
          <a:xfrm>
            <a:off x="288900" y="243000"/>
            <a:ext cx="8568929" cy="657953"/>
          </a:xfrm>
        </p:spPr>
        <p:txBody>
          <a:bodyPr lIns="0" rIns="0" bIns="0"/>
          <a:lstStyle/>
          <a:p>
            <a:r>
              <a:rPr lang="en-US"/>
              <a:t>Click to edit Master title style</a:t>
            </a:r>
          </a:p>
        </p:txBody>
      </p:sp>
    </p:spTree>
    <p:extLst>
      <p:ext uri="{BB962C8B-B14F-4D97-AF65-F5344CB8AC3E}">
        <p14:creationId xmlns:p14="http://schemas.microsoft.com/office/powerpoint/2010/main" val="6366588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41" name="Picture Placeholder 1"/>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9" name="Picture Placeholder 2"/>
          <p:cNvSpPr>
            <a:spLocks noGrp="1"/>
          </p:cNvSpPr>
          <p:nvPr>
            <p:ph type="pic" sz="quarter" idx="42"/>
          </p:nvPr>
        </p:nvSpPr>
        <p:spPr>
          <a:xfrm>
            <a:off x="323850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7" name="Picture Placeholder 3"/>
          <p:cNvSpPr>
            <a:spLocks noGrp="1"/>
          </p:cNvSpPr>
          <p:nvPr>
            <p:ph type="pic" sz="quarter" idx="40"/>
          </p:nvPr>
        </p:nvSpPr>
        <p:spPr>
          <a:xfrm>
            <a:off x="619006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2" name="Text Placeholder 1"/>
          <p:cNvSpPr>
            <a:spLocks noGrp="1"/>
          </p:cNvSpPr>
          <p:nvPr>
            <p:ph type="body" sz="quarter" idx="45" hasCustomPrompt="1"/>
          </p:nvPr>
        </p:nvSpPr>
        <p:spPr>
          <a:xfrm>
            <a:off x="288900" y="1922574"/>
            <a:ext cx="2665809" cy="2649425"/>
          </a:xfrm>
        </p:spPr>
        <p:txBody>
          <a:bodyPr lIns="0" rIns="0" bIns="0"/>
          <a:lstStyle>
            <a:lvl1pPr>
              <a:defRPr sz="1050" b="1" spc="0"/>
            </a:lvl1pPr>
            <a:lvl2pPr marL="0" indent="0">
              <a:spcBef>
                <a:spcPts val="113"/>
              </a:spcBef>
              <a:buNone/>
              <a:defRPr sz="1050" spc="0"/>
            </a:lvl2pPr>
            <a:lvl3pPr marL="150019" indent="-150019">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28" name="Text Placeholder 2">
            <a:extLst>
              <a:ext uri="{FF2B5EF4-FFF2-40B4-BE49-F238E27FC236}">
                <a16:creationId xmlns:a16="http://schemas.microsoft.com/office/drawing/2014/main" id="{AAEC0D21-6F81-4867-95A2-CB389ACF7CAA}"/>
              </a:ext>
            </a:extLst>
          </p:cNvPr>
          <p:cNvSpPr>
            <a:spLocks noGrp="1"/>
          </p:cNvSpPr>
          <p:nvPr>
            <p:ph type="body" sz="quarter" idx="46" hasCustomPrompt="1"/>
          </p:nvPr>
        </p:nvSpPr>
        <p:spPr>
          <a:xfrm>
            <a:off x="3237310" y="1922574"/>
            <a:ext cx="2665809" cy="2649425"/>
          </a:xfrm>
        </p:spPr>
        <p:txBody>
          <a:bodyPr lIns="0" rIns="0" bIns="0"/>
          <a:lstStyle>
            <a:lvl1pPr>
              <a:defRPr sz="1050" b="1" spc="0"/>
            </a:lvl1pPr>
            <a:lvl2pPr marL="0" indent="0">
              <a:spcBef>
                <a:spcPts val="113"/>
              </a:spcBef>
              <a:buNone/>
              <a:defRPr sz="1050" spc="0"/>
            </a:lvl2pPr>
            <a:lvl3pPr marL="150019" indent="-150019">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30" name="Text Placeholder 3">
            <a:extLst>
              <a:ext uri="{FF2B5EF4-FFF2-40B4-BE49-F238E27FC236}">
                <a16:creationId xmlns:a16="http://schemas.microsoft.com/office/drawing/2014/main" id="{5124B4AA-39A3-422E-8737-8B4BAF0EE351}"/>
              </a:ext>
            </a:extLst>
          </p:cNvPr>
          <p:cNvSpPr>
            <a:spLocks noGrp="1"/>
          </p:cNvSpPr>
          <p:nvPr>
            <p:ph type="body" sz="quarter" idx="47" hasCustomPrompt="1"/>
          </p:nvPr>
        </p:nvSpPr>
        <p:spPr>
          <a:xfrm>
            <a:off x="6194823" y="1922574"/>
            <a:ext cx="2665809" cy="2649425"/>
          </a:xfrm>
        </p:spPr>
        <p:txBody>
          <a:bodyPr lIns="0" rIns="0" bIns="0"/>
          <a:lstStyle>
            <a:lvl1pPr>
              <a:defRPr sz="1050" b="1" spc="0"/>
            </a:lvl1pPr>
            <a:lvl2pPr marL="0" indent="0">
              <a:spcBef>
                <a:spcPts val="113"/>
              </a:spcBef>
              <a:buNone/>
              <a:defRPr sz="1050" spc="0"/>
            </a:lvl2pPr>
            <a:lvl3pPr marL="150019" indent="-150019">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3" name="Title 2">
            <a:extLst>
              <a:ext uri="{FF2B5EF4-FFF2-40B4-BE49-F238E27FC236}">
                <a16:creationId xmlns:a16="http://schemas.microsoft.com/office/drawing/2014/main" id="{0EE45F85-5CBA-4E82-99F0-C0FA767C6BEE}"/>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3615627656"/>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laceholder">
            <a:extLst>
              <a:ext uri="{FF2B5EF4-FFF2-40B4-BE49-F238E27FC236}">
                <a16:creationId xmlns:a16="http://schemas.microsoft.com/office/drawing/2014/main" id="{B74D8647-FABE-46C8-B992-8C3DCFD10BEF}"/>
              </a:ext>
            </a:extLst>
          </p:cNvP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1" spc="0">
                <a:latin typeface="+mj-lt"/>
              </a:defRPr>
            </a:lvl1pPr>
          </a:lstStyle>
          <a:p>
            <a:r>
              <a:rPr lang="en-US"/>
              <a:t>Click icon to add picture</a:t>
            </a:r>
            <a:endParaRPr lang="en-GB" dirty="0"/>
          </a:p>
        </p:txBody>
      </p:sp>
      <p:sp>
        <p:nvSpPr>
          <p:cNvPr id="35" name="Text Placeholder 24"/>
          <p:cNvSpPr>
            <a:spLocks noGrp="1"/>
          </p:cNvSpPr>
          <p:nvPr>
            <p:ph type="body" sz="quarter" idx="24" hasCustomPrompt="1"/>
          </p:nvPr>
        </p:nvSpPr>
        <p:spPr>
          <a:xfrm>
            <a:off x="4328143" y="105300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1" name="Text Placeholder 24"/>
          <p:cNvSpPr>
            <a:spLocks noGrp="1"/>
          </p:cNvSpPr>
          <p:nvPr>
            <p:ph type="body" sz="quarter" idx="37" hasCustomPrompt="1"/>
          </p:nvPr>
        </p:nvSpPr>
        <p:spPr>
          <a:xfrm>
            <a:off x="803808"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3" name="Text Placeholder 24"/>
          <p:cNvSpPr>
            <a:spLocks noGrp="1"/>
          </p:cNvSpPr>
          <p:nvPr>
            <p:ph type="body" sz="quarter" idx="39" hasCustomPrompt="1"/>
          </p:nvPr>
        </p:nvSpPr>
        <p:spPr>
          <a:xfrm>
            <a:off x="2572570"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5" name="Text Placeholder 24"/>
          <p:cNvSpPr>
            <a:spLocks noGrp="1"/>
          </p:cNvSpPr>
          <p:nvPr>
            <p:ph type="body" sz="quarter" idx="41" hasCustomPrompt="1"/>
          </p:nvPr>
        </p:nvSpPr>
        <p:spPr>
          <a:xfrm>
            <a:off x="4334807"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7" name="Text Placeholder 24"/>
          <p:cNvSpPr>
            <a:spLocks noGrp="1"/>
          </p:cNvSpPr>
          <p:nvPr>
            <p:ph type="body" sz="quarter" idx="43" hasCustomPrompt="1"/>
          </p:nvPr>
        </p:nvSpPr>
        <p:spPr>
          <a:xfrm>
            <a:off x="6097044"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9" name="Text Placeholder 24"/>
          <p:cNvSpPr>
            <a:spLocks noGrp="1"/>
          </p:cNvSpPr>
          <p:nvPr>
            <p:ph type="body" sz="quarter" idx="45" hasCustomPrompt="1"/>
          </p:nvPr>
        </p:nvSpPr>
        <p:spPr>
          <a:xfrm>
            <a:off x="7859281"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1" name="Text Placeholder 24"/>
          <p:cNvSpPr>
            <a:spLocks noGrp="1"/>
          </p:cNvSpPr>
          <p:nvPr>
            <p:ph type="body" sz="quarter" idx="47" hasCustomPrompt="1"/>
          </p:nvPr>
        </p:nvSpPr>
        <p:spPr>
          <a:xfrm>
            <a:off x="803808"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3" name="Text Placeholder 24"/>
          <p:cNvSpPr>
            <a:spLocks noGrp="1"/>
          </p:cNvSpPr>
          <p:nvPr>
            <p:ph type="body" sz="quarter" idx="49" hasCustomPrompt="1"/>
          </p:nvPr>
        </p:nvSpPr>
        <p:spPr>
          <a:xfrm>
            <a:off x="2572570"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5" name="Text Placeholder 24"/>
          <p:cNvSpPr>
            <a:spLocks noGrp="1"/>
          </p:cNvSpPr>
          <p:nvPr>
            <p:ph type="body" sz="quarter" idx="51" hasCustomPrompt="1"/>
          </p:nvPr>
        </p:nvSpPr>
        <p:spPr>
          <a:xfrm>
            <a:off x="4334807"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7" name="Text Placeholder 24"/>
          <p:cNvSpPr>
            <a:spLocks noGrp="1"/>
          </p:cNvSpPr>
          <p:nvPr>
            <p:ph type="body" sz="quarter" idx="53" hasCustomPrompt="1"/>
          </p:nvPr>
        </p:nvSpPr>
        <p:spPr>
          <a:xfrm>
            <a:off x="6097044"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9" name="Text Placeholder 24"/>
          <p:cNvSpPr>
            <a:spLocks noGrp="1"/>
          </p:cNvSpPr>
          <p:nvPr>
            <p:ph type="body" sz="quarter" idx="55" hasCustomPrompt="1"/>
          </p:nvPr>
        </p:nvSpPr>
        <p:spPr>
          <a:xfrm>
            <a:off x="7859281"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1" name="Text Placeholder 24"/>
          <p:cNvSpPr>
            <a:spLocks noGrp="1"/>
          </p:cNvSpPr>
          <p:nvPr>
            <p:ph type="body" sz="quarter" idx="57" hasCustomPrompt="1"/>
          </p:nvPr>
        </p:nvSpPr>
        <p:spPr>
          <a:xfrm>
            <a:off x="810334"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3" name="Text Placeholder 24"/>
          <p:cNvSpPr>
            <a:spLocks noGrp="1"/>
          </p:cNvSpPr>
          <p:nvPr>
            <p:ph type="body" sz="quarter" idx="59" hasCustomPrompt="1"/>
          </p:nvPr>
        </p:nvSpPr>
        <p:spPr>
          <a:xfrm>
            <a:off x="2572570"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5" name="Text Placeholder 24"/>
          <p:cNvSpPr>
            <a:spLocks noGrp="1"/>
          </p:cNvSpPr>
          <p:nvPr>
            <p:ph type="body" sz="quarter" idx="61" hasCustomPrompt="1"/>
          </p:nvPr>
        </p:nvSpPr>
        <p:spPr>
          <a:xfrm>
            <a:off x="4334807"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7" name="Text Placeholder 24"/>
          <p:cNvSpPr>
            <a:spLocks noGrp="1"/>
          </p:cNvSpPr>
          <p:nvPr>
            <p:ph type="body" sz="quarter" idx="63" hasCustomPrompt="1"/>
          </p:nvPr>
        </p:nvSpPr>
        <p:spPr>
          <a:xfrm>
            <a:off x="6097044"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9" name="Text Placeholder 24"/>
          <p:cNvSpPr>
            <a:spLocks noGrp="1"/>
          </p:cNvSpPr>
          <p:nvPr>
            <p:ph type="body" sz="quarter" idx="65" hasCustomPrompt="1"/>
          </p:nvPr>
        </p:nvSpPr>
        <p:spPr>
          <a:xfrm>
            <a:off x="7859281"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2" name="Title 1">
            <a:extLst>
              <a:ext uri="{FF2B5EF4-FFF2-40B4-BE49-F238E27FC236}">
                <a16:creationId xmlns:a16="http://schemas.microsoft.com/office/drawing/2014/main" id="{30EEA165-D91F-4A2B-B8AC-8F482B5299C1}"/>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23830245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1052193"/>
            <a:ext cx="8568927" cy="3519807"/>
          </a:xfrm>
        </p:spPr>
        <p:txBody>
          <a:bodyPr lIns="0" rIns="0" bIns="0" numCol="2" spcCol="360000">
            <a:noAutofit/>
          </a:bodyPr>
          <a:lstStyle>
            <a:lvl1pPr>
              <a:defRPr sz="900" spc="0"/>
            </a:lvl1pPr>
          </a:lstStyle>
          <a:p>
            <a:pPr lvl="0"/>
            <a:r>
              <a:rPr lang="en-US" dirty="0"/>
              <a:t>Click to edit Master text styles (9pt)</a:t>
            </a:r>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a:extLst>
              <a:ext uri="{FF2B5EF4-FFF2-40B4-BE49-F238E27FC236}">
                <a16:creationId xmlns:a16="http://schemas.microsoft.com/office/drawing/2014/main" id="{6E83DD5E-DC6A-4106-A995-2452B5258987}"/>
              </a:ext>
            </a:extLst>
          </p:cNvPr>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p>
        </p:txBody>
      </p:sp>
    </p:spTree>
    <p:extLst>
      <p:ext uri="{BB962C8B-B14F-4D97-AF65-F5344CB8AC3E}">
        <p14:creationId xmlns:p14="http://schemas.microsoft.com/office/powerpoint/2010/main" val="27798665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972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5" name="Presenter Name">
            <a:extLst>
              <a:ext uri="{FF2B5EF4-FFF2-40B4-BE49-F238E27FC236}">
                <a16:creationId xmlns:a16="http://schemas.microsoft.com/office/drawing/2014/main" id="{5ACC0FCF-0877-41B8-9014-A349B57072C3}"/>
              </a:ext>
            </a:extLst>
          </p:cNvPr>
          <p:cNvSpPr>
            <a:spLocks noGrp="1"/>
          </p:cNvSpPr>
          <p:nvPr>
            <p:ph type="body" sz="quarter" idx="18" hasCustomPrompt="1"/>
          </p:nvPr>
        </p:nvSpPr>
        <p:spPr>
          <a:xfrm>
            <a:off x="288901" y="1018579"/>
            <a:ext cx="2655515" cy="2283354"/>
          </a:xfrm>
        </p:spPr>
        <p:txBody>
          <a:bodyPr wrap="square" lIns="0" rIns="0" bIns="0" anchor="t">
            <a:noAutofit/>
          </a:bodyPr>
          <a:lstStyle>
            <a:lvl1pPr>
              <a:spcBef>
                <a:spcPts val="0"/>
              </a:spcBef>
              <a:defRPr sz="1050" b="1" spc="0">
                <a:latin typeface="+mj-lt"/>
              </a:defRPr>
            </a:lvl1pPr>
            <a:lvl2pPr marL="0" indent="0">
              <a:spcBef>
                <a:spcPts val="0"/>
              </a:spcBef>
              <a:buNone/>
              <a:defRPr sz="1050" spc="0"/>
            </a:lvl2pPr>
          </a:lstStyle>
          <a:p>
            <a:r>
              <a:rPr lang="en-GB" dirty="0"/>
              <a:t>Invesco department </a:t>
            </a:r>
            <a:r>
              <a:rPr lang="en-US" dirty="0"/>
              <a:t> </a:t>
            </a:r>
          </a:p>
          <a:p>
            <a:pPr lvl="1"/>
            <a:r>
              <a:rPr lang="en-US" dirty="0"/>
              <a:t>Address</a:t>
            </a:r>
          </a:p>
        </p:txBody>
      </p:sp>
      <p:sp>
        <p:nvSpPr>
          <p:cNvPr id="7" name="Footer Placeholder 8">
            <a:extLst>
              <a:ext uri="{FF2B5EF4-FFF2-40B4-BE49-F238E27FC236}">
                <a16:creationId xmlns:a16="http://schemas.microsoft.com/office/drawing/2014/main" id="{2B16FB8D-FC7A-4958-9D07-F793EB8215A9}"/>
              </a:ext>
            </a:extLst>
          </p:cNvPr>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p>
        </p:txBody>
      </p:sp>
      <p:pic>
        <p:nvPicPr>
          <p:cNvPr id="8" name="图片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extLst>
      <p:ext uri="{BB962C8B-B14F-4D97-AF65-F5344CB8AC3E}">
        <p14:creationId xmlns:p14="http://schemas.microsoft.com/office/powerpoint/2010/main" val="1966653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2.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png"/><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a:extLst>
              <a:ext uri="{FF2B5EF4-FFF2-40B4-BE49-F238E27FC236}">
                <a16:creationId xmlns:a16="http://schemas.microsoft.com/office/drawing/2014/main" id="{BDE1D68A-994A-4820-BF03-0AD9C65A337F}"/>
              </a:ext>
            </a:extLst>
          </p:cNvPr>
          <p:cNvGrpSpPr>
            <a:grpSpLocks/>
          </p:cNvGrpSpPr>
          <p:nvPr/>
        </p:nvGrpSpPr>
        <p:grpSpPr>
          <a:xfrm>
            <a:off x="0" y="-322216"/>
            <a:ext cx="9143999" cy="84808"/>
            <a:chOff x="0" y="-429622"/>
            <a:chExt cx="12191999" cy="113077"/>
          </a:xfrm>
        </p:grpSpPr>
        <p:sp>
          <p:nvSpPr>
            <p:cNvPr id="22" name="Rectangle 21">
              <a:extLst>
                <a:ext uri="{FF2B5EF4-FFF2-40B4-BE49-F238E27FC236}">
                  <a16:creationId xmlns:a16="http://schemas.microsoft.com/office/drawing/2014/main" id="{F1EF77CC-81B1-4470-80C3-525625BF713E}"/>
                </a:ext>
              </a:extLst>
            </p:cNvPr>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4" name="Rectangle 23">
              <a:extLst>
                <a:ext uri="{FF2B5EF4-FFF2-40B4-BE49-F238E27FC236}">
                  <a16:creationId xmlns:a16="http://schemas.microsoft.com/office/drawing/2014/main" id="{E3DD88A6-37E5-43E3-9F0C-C21AC942E0B6}"/>
                </a:ext>
              </a:extLst>
            </p:cNvPr>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6" name="Rectangle 25">
              <a:extLst>
                <a:ext uri="{FF2B5EF4-FFF2-40B4-BE49-F238E27FC236}">
                  <a16:creationId xmlns:a16="http://schemas.microsoft.com/office/drawing/2014/main" id="{5E2CA91F-5EA4-4537-9362-920AA42B7321}"/>
                </a:ext>
              </a:extLst>
            </p:cNvPr>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9" name="Rectangle 28">
              <a:extLst>
                <a:ext uri="{FF2B5EF4-FFF2-40B4-BE49-F238E27FC236}">
                  <a16:creationId xmlns:a16="http://schemas.microsoft.com/office/drawing/2014/main" id="{2EC991D8-C3A5-49B8-92EB-E5E73B6672F0}"/>
                </a:ext>
              </a:extLst>
            </p:cNvPr>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0" name="Rectangle 29">
              <a:extLst>
                <a:ext uri="{FF2B5EF4-FFF2-40B4-BE49-F238E27FC236}">
                  <a16:creationId xmlns:a16="http://schemas.microsoft.com/office/drawing/2014/main" id="{D2598D21-6C89-44C5-9728-0CFA47CD4CCA}"/>
                </a:ext>
              </a:extLst>
            </p:cNvPr>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1" name="Rectangle 30">
              <a:extLst>
                <a:ext uri="{FF2B5EF4-FFF2-40B4-BE49-F238E27FC236}">
                  <a16:creationId xmlns:a16="http://schemas.microsoft.com/office/drawing/2014/main" id="{6332B4E4-5ED4-47F9-8FE8-B0DDF2A221CD}"/>
                </a:ext>
              </a:extLst>
            </p:cNvPr>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3" name="Rectangle 32">
              <a:extLst>
                <a:ext uri="{FF2B5EF4-FFF2-40B4-BE49-F238E27FC236}">
                  <a16:creationId xmlns:a16="http://schemas.microsoft.com/office/drawing/2014/main" id="{910FE130-71CA-465B-9F2A-78DA14385D58}"/>
                </a:ext>
              </a:extLst>
            </p:cNvPr>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4" name="Rectangle 33">
              <a:extLst>
                <a:ext uri="{FF2B5EF4-FFF2-40B4-BE49-F238E27FC236}">
                  <a16:creationId xmlns:a16="http://schemas.microsoft.com/office/drawing/2014/main" id="{C17120F1-89F3-43A8-B18C-D8CF81007549}"/>
                </a:ext>
              </a:extLst>
            </p:cNvPr>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Rectangle 34">
              <a:extLst>
                <a:ext uri="{FF2B5EF4-FFF2-40B4-BE49-F238E27FC236}">
                  <a16:creationId xmlns:a16="http://schemas.microsoft.com/office/drawing/2014/main" id="{CC31A1F5-F6DA-4FDA-BE1A-8216242BFC7B}"/>
                </a:ext>
              </a:extLst>
            </p:cNvPr>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6" name="Rectangle 35">
              <a:extLst>
                <a:ext uri="{FF2B5EF4-FFF2-40B4-BE49-F238E27FC236}">
                  <a16:creationId xmlns:a16="http://schemas.microsoft.com/office/drawing/2014/main" id="{5ECEC56A-8DA8-4C81-8A4F-79C5D1649B12}"/>
                </a:ext>
              </a:extLst>
            </p:cNvPr>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7" name="Rectangle 36">
              <a:extLst>
                <a:ext uri="{FF2B5EF4-FFF2-40B4-BE49-F238E27FC236}">
                  <a16:creationId xmlns:a16="http://schemas.microsoft.com/office/drawing/2014/main" id="{7ABB5854-1B69-4DF4-A570-0C57C2599F5D}"/>
                </a:ext>
              </a:extLst>
            </p:cNvPr>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Rectangle 37">
              <a:extLst>
                <a:ext uri="{FF2B5EF4-FFF2-40B4-BE49-F238E27FC236}">
                  <a16:creationId xmlns:a16="http://schemas.microsoft.com/office/drawing/2014/main" id="{3A9A095E-9280-4BCE-BD6B-6F4A7B7C5266}"/>
                </a:ext>
              </a:extLst>
            </p:cNvPr>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9" name="Rectangle 38">
              <a:extLst>
                <a:ext uri="{FF2B5EF4-FFF2-40B4-BE49-F238E27FC236}">
                  <a16:creationId xmlns:a16="http://schemas.microsoft.com/office/drawing/2014/main" id="{A330F9EA-BE8B-47A9-A0C2-B8CFB3729F77}"/>
                </a:ext>
              </a:extLst>
            </p:cNvPr>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28" name="Grid" hidden="1">
            <a:extLst>
              <a:ext uri="{FF2B5EF4-FFF2-40B4-BE49-F238E27FC236}">
                <a16:creationId xmlns:a16="http://schemas.microsoft.com/office/drawing/2014/main" id="{D25E9C7D-198D-4839-9773-AA1DA35A2102}"/>
              </a:ext>
            </a:extLst>
          </p:cNvPr>
          <p:cNvGrpSpPr>
            <a:grpSpLocks/>
          </p:cNvGrpSpPr>
          <p:nvPr/>
        </p:nvGrpSpPr>
        <p:grpSpPr>
          <a:xfrm>
            <a:off x="-141515" y="-137518"/>
            <a:ext cx="9285515" cy="5281017"/>
            <a:chOff x="-188687" y="-183357"/>
            <a:chExt cx="12380687" cy="7041356"/>
          </a:xfrm>
        </p:grpSpPr>
        <p:sp>
          <p:nvSpPr>
            <p:cNvPr id="4" name="Rectangle 3">
              <a:extLst>
                <a:ext uri="{FF2B5EF4-FFF2-40B4-BE49-F238E27FC236}">
                  <a16:creationId xmlns:a16="http://schemas.microsoft.com/office/drawing/2014/main" id="{4E52CC2F-79DE-4907-A76A-6D0C85D1F127}"/>
                </a:ext>
              </a:extLst>
            </p:cNvPr>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8F04C49E-ABB4-4100-8476-BF47D359370C}"/>
                </a:ext>
              </a:extLst>
            </p:cNvPr>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F08767C1-807F-48E7-BEA3-59BDE2D00F09}"/>
                </a:ext>
              </a:extLst>
            </p:cNvPr>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092FB8D6-20BE-4462-BABC-BEA36F217954}"/>
                </a:ext>
              </a:extLst>
            </p:cNvPr>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Rectangle 14">
              <a:extLst>
                <a:ext uri="{FF2B5EF4-FFF2-40B4-BE49-F238E27FC236}">
                  <a16:creationId xmlns:a16="http://schemas.microsoft.com/office/drawing/2014/main" id="{D3E2F78A-8BBA-41D4-890B-68C4069AE5C3}"/>
                </a:ext>
              </a:extLst>
            </p:cNvPr>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a:extLst>
                <a:ext uri="{FF2B5EF4-FFF2-40B4-BE49-F238E27FC236}">
                  <a16:creationId xmlns:a16="http://schemas.microsoft.com/office/drawing/2014/main" id="{D1588242-E004-4444-B3D3-B067E9853C62}"/>
                </a:ext>
              </a:extLst>
            </p:cNvPr>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51F16449-C506-4E91-BB35-EFD972546409}"/>
                </a:ext>
              </a:extLst>
            </p:cNvPr>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9DBE2198-3B81-4D44-834B-EC903A4B89A1}"/>
                </a:ext>
              </a:extLst>
            </p:cNvPr>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a:extLst>
                <a:ext uri="{FF2B5EF4-FFF2-40B4-BE49-F238E27FC236}">
                  <a16:creationId xmlns:a16="http://schemas.microsoft.com/office/drawing/2014/main" id="{045A6B22-2D89-4161-8450-82E83D170C24}"/>
                </a:ext>
              </a:extLst>
            </p:cNvPr>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Rectangle 24">
              <a:extLst>
                <a:ext uri="{FF2B5EF4-FFF2-40B4-BE49-F238E27FC236}">
                  <a16:creationId xmlns:a16="http://schemas.microsoft.com/office/drawing/2014/main" id="{DC9E3769-0AF1-4574-834E-2320AAD52D93}"/>
                </a:ext>
              </a:extLst>
            </p:cNvPr>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4D6F364D-6D45-4B78-8994-CC8B1067C387}"/>
                </a:ext>
              </a:extLst>
            </p:cNvPr>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t>‹#›</a:t>
            </a:fld>
            <a:endParaRPr lang="en-US"/>
          </a:p>
        </p:txBody>
      </p:sp>
      <p:pic>
        <p:nvPicPr>
          <p:cNvPr id="44" name="图片 43"/>
          <p:cNvPicPr>
            <a:picLocks noChangeAspect="1"/>
          </p:cNvPicPr>
          <p:nvPr userDrawn="1"/>
        </p:nvPicPr>
        <p:blipFill>
          <a:blip r:embed="rId37"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extLst>
      <p:ext uri="{BB962C8B-B14F-4D97-AF65-F5344CB8AC3E}">
        <p14:creationId xmlns:p14="http://schemas.microsoft.com/office/powerpoint/2010/main" val="2538136011"/>
      </p:ext>
    </p:extLst>
  </p:cSld>
  <p:clrMap bg1="lt1" tx1="dk1" bg2="lt2" tx2="dk2" accent1="accent1" accent2="accent2" accent3="accent3" accent4="accent4" accent5="accent5" accent6="accent6" hlink="hlink" folHlink="folHlink"/>
  <p:sldLayoutIdLst>
    <p:sldLayoutId id="2147483754" r:id="rId1"/>
    <p:sldLayoutId id="2147483662" r:id="rId2"/>
    <p:sldLayoutId id="2147483756" r:id="rId3"/>
    <p:sldLayoutId id="2147483755" r:id="rId4"/>
    <p:sldLayoutId id="2147483661"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Lst>
  <p:hf hdr="0" dt="0"/>
  <p:txStyles>
    <p:titleStyle>
      <a:lvl1pPr algn="l" defTabSz="171440" rtl="0" eaLnBrk="1" latinLnBrk="0" hangingPunct="1">
        <a:lnSpc>
          <a:spcPct val="100000"/>
        </a:lnSpc>
        <a:spcBef>
          <a:spcPct val="0"/>
        </a:spcBef>
        <a:buNone/>
        <a:defRPr sz="2000" b="0" kern="1200" spc="0" baseline="0">
          <a:solidFill>
            <a:schemeClr val="tx2"/>
          </a:solidFill>
          <a:latin typeface="+mj-lt"/>
          <a:ea typeface="+mj-ea"/>
          <a:cs typeface="+mj-cs"/>
        </a:defRPr>
      </a:lvl1pPr>
    </p:titleStyle>
    <p:bodyStyle>
      <a:lvl1pPr marL="0" indent="0" algn="l" defTabSz="171440" rtl="0" eaLnBrk="1" latinLnBrk="0" hangingPunct="1">
        <a:lnSpc>
          <a:spcPct val="100000"/>
        </a:lnSpc>
        <a:spcBef>
          <a:spcPts val="1200"/>
        </a:spcBef>
        <a:buFont typeface="Verdana" pitchFamily="34" charset="0"/>
        <a:buNone/>
        <a:defRPr sz="1200" b="0" kern="1200" spc="0" baseline="0">
          <a:solidFill>
            <a:schemeClr val="tx1"/>
          </a:solidFill>
          <a:latin typeface="Graphik Semibold" panose="020B0703030202060203" pitchFamily="34" charset="0"/>
          <a:ea typeface="+mn-ea"/>
          <a:cs typeface="+mn-cs"/>
        </a:defRPr>
      </a:lvl1pPr>
      <a:lvl2pPr marL="0" indent="0" algn="l" defTabSz="17144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7" rtl="0" eaLnBrk="1" latinLnBrk="0" hangingPunct="1">
        <a:defRPr sz="1350" kern="1200">
          <a:solidFill>
            <a:schemeClr val="tx1"/>
          </a:solidFill>
          <a:latin typeface="+mn-lt"/>
          <a:ea typeface="+mn-ea"/>
          <a:cs typeface="+mn-cs"/>
        </a:defRPr>
      </a:lvl1pPr>
      <a:lvl2pPr marL="342879" algn="l" defTabSz="685757" rtl="0" eaLnBrk="1" latinLnBrk="0" hangingPunct="1">
        <a:defRPr sz="1350" kern="1200">
          <a:solidFill>
            <a:schemeClr val="tx1"/>
          </a:solidFill>
          <a:latin typeface="+mn-lt"/>
          <a:ea typeface="+mn-ea"/>
          <a:cs typeface="+mn-cs"/>
        </a:defRPr>
      </a:lvl2pPr>
      <a:lvl3pPr marL="685757" algn="l" defTabSz="685757" rtl="0" eaLnBrk="1" latinLnBrk="0" hangingPunct="1">
        <a:defRPr sz="1350" kern="1200">
          <a:solidFill>
            <a:schemeClr val="tx1"/>
          </a:solidFill>
          <a:latin typeface="+mn-lt"/>
          <a:ea typeface="+mn-ea"/>
          <a:cs typeface="+mn-cs"/>
        </a:defRPr>
      </a:lvl3pPr>
      <a:lvl4pPr marL="1028636" algn="l" defTabSz="685757" rtl="0" eaLnBrk="1" latinLnBrk="0" hangingPunct="1">
        <a:defRPr sz="1350" kern="1200">
          <a:solidFill>
            <a:schemeClr val="tx1"/>
          </a:solidFill>
          <a:latin typeface="+mn-lt"/>
          <a:ea typeface="+mn-ea"/>
          <a:cs typeface="+mn-cs"/>
        </a:defRPr>
      </a:lvl4pPr>
      <a:lvl5pPr marL="1371515" algn="l" defTabSz="685757" rtl="0" eaLnBrk="1" latinLnBrk="0" hangingPunct="1">
        <a:defRPr sz="1350" kern="1200">
          <a:solidFill>
            <a:schemeClr val="tx1"/>
          </a:solidFill>
          <a:latin typeface="+mn-lt"/>
          <a:ea typeface="+mn-ea"/>
          <a:cs typeface="+mn-cs"/>
        </a:defRPr>
      </a:lvl5pPr>
      <a:lvl6pPr marL="1714393" algn="l" defTabSz="685757" rtl="0" eaLnBrk="1" latinLnBrk="0" hangingPunct="1">
        <a:defRPr sz="1350" kern="1200">
          <a:solidFill>
            <a:schemeClr val="tx1"/>
          </a:solidFill>
          <a:latin typeface="+mn-lt"/>
          <a:ea typeface="+mn-ea"/>
          <a:cs typeface="+mn-cs"/>
        </a:defRPr>
      </a:lvl6pPr>
      <a:lvl7pPr marL="2057273" algn="l" defTabSz="685757" rtl="0" eaLnBrk="1" latinLnBrk="0" hangingPunct="1">
        <a:defRPr sz="1350" kern="1200">
          <a:solidFill>
            <a:schemeClr val="tx1"/>
          </a:solidFill>
          <a:latin typeface="+mn-lt"/>
          <a:ea typeface="+mn-ea"/>
          <a:cs typeface="+mn-cs"/>
        </a:defRPr>
      </a:lvl7pPr>
      <a:lvl8pPr marL="2400150" algn="l" defTabSz="685757" rtl="0" eaLnBrk="1" latinLnBrk="0" hangingPunct="1">
        <a:defRPr sz="1350" kern="1200">
          <a:solidFill>
            <a:schemeClr val="tx1"/>
          </a:solidFill>
          <a:latin typeface="+mn-lt"/>
          <a:ea typeface="+mn-ea"/>
          <a:cs typeface="+mn-cs"/>
        </a:defRPr>
      </a:lvl8pPr>
      <a:lvl9pPr marL="2743028" algn="l" defTabSz="6857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A4A4A4"/>
          </p15:clr>
        </p15:guide>
        <p15:guide id="2" orient="horz" pos="1624" userDrawn="1">
          <p15:clr>
            <a:srgbClr val="A4A4A4"/>
          </p15:clr>
        </p15:guide>
        <p15:guide id="3" orient="horz" pos="664" userDrawn="1">
          <p15:clr>
            <a:srgbClr val="A4A4A4"/>
          </p15:clr>
        </p15:guide>
        <p15:guide id="4" orient="horz" pos="448" userDrawn="1">
          <p15:clr>
            <a:srgbClr val="A4A4A4"/>
          </p15:clr>
        </p15:guide>
        <p15:guide id="5" orient="horz" pos="184" userDrawn="1">
          <p15:clr>
            <a:srgbClr val="A4A4A4"/>
          </p15:clr>
        </p15:guide>
        <p15:guide id="6" orient="horz" pos="2480" userDrawn="1">
          <p15:clr>
            <a:srgbClr val="A4A4A4"/>
          </p15:clr>
        </p15:guide>
        <p15:guide id="7" orient="horz" pos="2880" userDrawn="1">
          <p15:clr>
            <a:srgbClr val="A4A4A4"/>
          </p15:clr>
        </p15:guide>
        <p15:guide id="8" orient="horz" pos="3112" userDrawn="1">
          <p15:clr>
            <a:srgbClr val="A4A4A4"/>
          </p15:clr>
        </p15:guide>
        <p15:guide id="9" pos="184" userDrawn="1">
          <p15:clr>
            <a:srgbClr val="A4A4A4"/>
          </p15:clr>
        </p15:guide>
        <p15:guide id="10" pos="928" userDrawn="1">
          <p15:clr>
            <a:srgbClr val="A4A4A4"/>
          </p15:clr>
        </p15:guide>
        <p15:guide id="11" pos="1112" userDrawn="1">
          <p15:clr>
            <a:srgbClr val="A4A4A4"/>
          </p15:clr>
        </p15:guide>
        <p15:guide id="12" pos="1864" userDrawn="1">
          <p15:clr>
            <a:srgbClr val="A4A4A4"/>
          </p15:clr>
        </p15:guide>
        <p15:guide id="13" pos="2040" userDrawn="1">
          <p15:clr>
            <a:srgbClr val="A4A4A4"/>
          </p15:clr>
        </p15:guide>
        <p15:guide id="14" pos="2792" userDrawn="1">
          <p15:clr>
            <a:srgbClr val="A4A4A4"/>
          </p15:clr>
        </p15:guide>
        <p15:guide id="15" pos="2968" userDrawn="1">
          <p15:clr>
            <a:srgbClr val="A4A4A4"/>
          </p15:clr>
        </p15:guide>
        <p15:guide id="16" pos="3720" userDrawn="1">
          <p15:clr>
            <a:srgbClr val="A4A4A4"/>
          </p15:clr>
        </p15:guide>
        <p15:guide id="17" pos="3896" userDrawn="1">
          <p15:clr>
            <a:srgbClr val="A4A4A4"/>
          </p15:clr>
        </p15:guide>
        <p15:guide id="18" pos="4648" userDrawn="1">
          <p15:clr>
            <a:srgbClr val="A4A4A4"/>
          </p15:clr>
        </p15:guide>
        <p15:guide id="19" pos="4832" userDrawn="1">
          <p15:clr>
            <a:srgbClr val="A4A4A4"/>
          </p15:clr>
        </p15:guide>
        <p15:guide id="20" pos="5576" userDrawn="1">
          <p15:clr>
            <a:srgbClr val="A4A4A4"/>
          </p15:clr>
        </p15:guide>
        <p15:guide id="21" orient="horz" pos="3064" userDrawn="1">
          <p15:clr>
            <a:srgbClr val="A4A4A4"/>
          </p15:clr>
        </p15:guide>
        <p15:guide id="22" orient="horz" pos="312" userDrawn="1">
          <p15:clr>
            <a:srgbClr val="A4A4A4"/>
          </p15:clr>
        </p15:guide>
        <p15:guide id="23" orient="horz" pos="2576" userDrawn="1">
          <p15:clr>
            <a:srgbClr val="A4A4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a:extLst>
              <a:ext uri="{FF2B5EF4-FFF2-40B4-BE49-F238E27FC236}">
                <a16:creationId xmlns:a16="http://schemas.microsoft.com/office/drawing/2014/main" id="{BDE1D68A-994A-4820-BF03-0AD9C65A337F}"/>
              </a:ext>
            </a:extLst>
          </p:cNvPr>
          <p:cNvGrpSpPr>
            <a:grpSpLocks/>
          </p:cNvGrpSpPr>
          <p:nvPr/>
        </p:nvGrpSpPr>
        <p:grpSpPr>
          <a:xfrm>
            <a:off x="0" y="-322216"/>
            <a:ext cx="9143999" cy="84808"/>
            <a:chOff x="0" y="-429622"/>
            <a:chExt cx="12191999" cy="113077"/>
          </a:xfrm>
        </p:grpSpPr>
        <p:sp>
          <p:nvSpPr>
            <p:cNvPr id="22" name="Rectangle 21">
              <a:extLst>
                <a:ext uri="{FF2B5EF4-FFF2-40B4-BE49-F238E27FC236}">
                  <a16:creationId xmlns:a16="http://schemas.microsoft.com/office/drawing/2014/main" id="{F1EF77CC-81B1-4470-80C3-525625BF713E}"/>
                </a:ext>
              </a:extLst>
            </p:cNvPr>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4" name="Rectangle 23">
              <a:extLst>
                <a:ext uri="{FF2B5EF4-FFF2-40B4-BE49-F238E27FC236}">
                  <a16:creationId xmlns:a16="http://schemas.microsoft.com/office/drawing/2014/main" id="{E3DD88A6-37E5-43E3-9F0C-C21AC942E0B6}"/>
                </a:ext>
              </a:extLst>
            </p:cNvPr>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6" name="Rectangle 25">
              <a:extLst>
                <a:ext uri="{FF2B5EF4-FFF2-40B4-BE49-F238E27FC236}">
                  <a16:creationId xmlns:a16="http://schemas.microsoft.com/office/drawing/2014/main" id="{5E2CA91F-5EA4-4537-9362-920AA42B7321}"/>
                </a:ext>
              </a:extLst>
            </p:cNvPr>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9" name="Rectangle 28">
              <a:extLst>
                <a:ext uri="{FF2B5EF4-FFF2-40B4-BE49-F238E27FC236}">
                  <a16:creationId xmlns:a16="http://schemas.microsoft.com/office/drawing/2014/main" id="{2EC991D8-C3A5-49B8-92EB-E5E73B6672F0}"/>
                </a:ext>
              </a:extLst>
            </p:cNvPr>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0" name="Rectangle 29">
              <a:extLst>
                <a:ext uri="{FF2B5EF4-FFF2-40B4-BE49-F238E27FC236}">
                  <a16:creationId xmlns:a16="http://schemas.microsoft.com/office/drawing/2014/main" id="{D2598D21-6C89-44C5-9728-0CFA47CD4CCA}"/>
                </a:ext>
              </a:extLst>
            </p:cNvPr>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1" name="Rectangle 30">
              <a:extLst>
                <a:ext uri="{FF2B5EF4-FFF2-40B4-BE49-F238E27FC236}">
                  <a16:creationId xmlns:a16="http://schemas.microsoft.com/office/drawing/2014/main" id="{6332B4E4-5ED4-47F9-8FE8-B0DDF2A221CD}"/>
                </a:ext>
              </a:extLst>
            </p:cNvPr>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3" name="Rectangle 32">
              <a:extLst>
                <a:ext uri="{FF2B5EF4-FFF2-40B4-BE49-F238E27FC236}">
                  <a16:creationId xmlns:a16="http://schemas.microsoft.com/office/drawing/2014/main" id="{910FE130-71CA-465B-9F2A-78DA14385D58}"/>
                </a:ext>
              </a:extLst>
            </p:cNvPr>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4" name="Rectangle 33">
              <a:extLst>
                <a:ext uri="{FF2B5EF4-FFF2-40B4-BE49-F238E27FC236}">
                  <a16:creationId xmlns:a16="http://schemas.microsoft.com/office/drawing/2014/main" id="{C17120F1-89F3-43A8-B18C-D8CF81007549}"/>
                </a:ext>
              </a:extLst>
            </p:cNvPr>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Rectangle 34">
              <a:extLst>
                <a:ext uri="{FF2B5EF4-FFF2-40B4-BE49-F238E27FC236}">
                  <a16:creationId xmlns:a16="http://schemas.microsoft.com/office/drawing/2014/main" id="{CC31A1F5-F6DA-4FDA-BE1A-8216242BFC7B}"/>
                </a:ext>
              </a:extLst>
            </p:cNvPr>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6" name="Rectangle 35">
              <a:extLst>
                <a:ext uri="{FF2B5EF4-FFF2-40B4-BE49-F238E27FC236}">
                  <a16:creationId xmlns:a16="http://schemas.microsoft.com/office/drawing/2014/main" id="{5ECEC56A-8DA8-4C81-8A4F-79C5D1649B12}"/>
                </a:ext>
              </a:extLst>
            </p:cNvPr>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7" name="Rectangle 36">
              <a:extLst>
                <a:ext uri="{FF2B5EF4-FFF2-40B4-BE49-F238E27FC236}">
                  <a16:creationId xmlns:a16="http://schemas.microsoft.com/office/drawing/2014/main" id="{7ABB5854-1B69-4DF4-A570-0C57C2599F5D}"/>
                </a:ext>
              </a:extLst>
            </p:cNvPr>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Rectangle 37">
              <a:extLst>
                <a:ext uri="{FF2B5EF4-FFF2-40B4-BE49-F238E27FC236}">
                  <a16:creationId xmlns:a16="http://schemas.microsoft.com/office/drawing/2014/main" id="{3A9A095E-9280-4BCE-BD6B-6F4A7B7C5266}"/>
                </a:ext>
              </a:extLst>
            </p:cNvPr>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9" name="Rectangle 38">
              <a:extLst>
                <a:ext uri="{FF2B5EF4-FFF2-40B4-BE49-F238E27FC236}">
                  <a16:creationId xmlns:a16="http://schemas.microsoft.com/office/drawing/2014/main" id="{A330F9EA-BE8B-47A9-A0C2-B8CFB3729F77}"/>
                </a:ext>
              </a:extLst>
            </p:cNvPr>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28" name="Grid" hidden="1">
            <a:extLst>
              <a:ext uri="{FF2B5EF4-FFF2-40B4-BE49-F238E27FC236}">
                <a16:creationId xmlns:a16="http://schemas.microsoft.com/office/drawing/2014/main" id="{D25E9C7D-198D-4839-9773-AA1DA35A2102}"/>
              </a:ext>
            </a:extLst>
          </p:cNvPr>
          <p:cNvGrpSpPr>
            <a:grpSpLocks/>
          </p:cNvGrpSpPr>
          <p:nvPr/>
        </p:nvGrpSpPr>
        <p:grpSpPr>
          <a:xfrm>
            <a:off x="-141515" y="-137518"/>
            <a:ext cx="9285515" cy="5281017"/>
            <a:chOff x="-188687" y="-183357"/>
            <a:chExt cx="12380687" cy="7041356"/>
          </a:xfrm>
        </p:grpSpPr>
        <p:sp>
          <p:nvSpPr>
            <p:cNvPr id="4" name="Rectangle 3">
              <a:extLst>
                <a:ext uri="{FF2B5EF4-FFF2-40B4-BE49-F238E27FC236}">
                  <a16:creationId xmlns:a16="http://schemas.microsoft.com/office/drawing/2014/main" id="{4E52CC2F-79DE-4907-A76A-6D0C85D1F127}"/>
                </a:ext>
              </a:extLst>
            </p:cNvPr>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8F04C49E-ABB4-4100-8476-BF47D359370C}"/>
                </a:ext>
              </a:extLst>
            </p:cNvPr>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F08767C1-807F-48E7-BEA3-59BDE2D00F09}"/>
                </a:ext>
              </a:extLst>
            </p:cNvPr>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092FB8D6-20BE-4462-BABC-BEA36F217954}"/>
                </a:ext>
              </a:extLst>
            </p:cNvPr>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Rectangle 14">
              <a:extLst>
                <a:ext uri="{FF2B5EF4-FFF2-40B4-BE49-F238E27FC236}">
                  <a16:creationId xmlns:a16="http://schemas.microsoft.com/office/drawing/2014/main" id="{D3E2F78A-8BBA-41D4-890B-68C4069AE5C3}"/>
                </a:ext>
              </a:extLst>
            </p:cNvPr>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a:extLst>
                <a:ext uri="{FF2B5EF4-FFF2-40B4-BE49-F238E27FC236}">
                  <a16:creationId xmlns:a16="http://schemas.microsoft.com/office/drawing/2014/main" id="{D1588242-E004-4444-B3D3-B067E9853C62}"/>
                </a:ext>
              </a:extLst>
            </p:cNvPr>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51F16449-C506-4E91-BB35-EFD972546409}"/>
                </a:ext>
              </a:extLst>
            </p:cNvPr>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9DBE2198-3B81-4D44-834B-EC903A4B89A1}"/>
                </a:ext>
              </a:extLst>
            </p:cNvPr>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a:extLst>
                <a:ext uri="{FF2B5EF4-FFF2-40B4-BE49-F238E27FC236}">
                  <a16:creationId xmlns:a16="http://schemas.microsoft.com/office/drawing/2014/main" id="{045A6B22-2D89-4161-8450-82E83D170C24}"/>
                </a:ext>
              </a:extLst>
            </p:cNvPr>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Rectangle 24">
              <a:extLst>
                <a:ext uri="{FF2B5EF4-FFF2-40B4-BE49-F238E27FC236}">
                  <a16:creationId xmlns:a16="http://schemas.microsoft.com/office/drawing/2014/main" id="{DC9E3769-0AF1-4574-834E-2320AAD52D93}"/>
                </a:ext>
              </a:extLst>
            </p:cNvPr>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4D6F364D-6D45-4B78-8994-CC8B1067C387}"/>
                </a:ext>
              </a:extLst>
            </p:cNvPr>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t>‹#›</a:t>
            </a:fld>
            <a:endParaRPr lang="en-US"/>
          </a:p>
        </p:txBody>
      </p:sp>
      <p:pic>
        <p:nvPicPr>
          <p:cNvPr id="41" name="图片 40"/>
          <p:cNvPicPr>
            <a:picLocks noChangeAspect="1"/>
          </p:cNvPicPr>
          <p:nvPr userDrawn="1"/>
        </p:nvPicPr>
        <p:blipFill>
          <a:blip r:embed="rId35"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extLst>
      <p:ext uri="{BB962C8B-B14F-4D97-AF65-F5344CB8AC3E}">
        <p14:creationId xmlns:p14="http://schemas.microsoft.com/office/powerpoint/2010/main" val="207780460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727"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Lst>
  <p:hf hdr="0" dt="0"/>
  <p:txStyles>
    <p:titleStyle>
      <a:lvl1pPr algn="l" defTabSz="171440" rtl="0" eaLnBrk="1" latinLnBrk="0" hangingPunct="1">
        <a:lnSpc>
          <a:spcPct val="100000"/>
        </a:lnSpc>
        <a:spcBef>
          <a:spcPct val="0"/>
        </a:spcBef>
        <a:buNone/>
        <a:defRPr sz="2100" b="0" kern="1200" spc="0" baseline="0">
          <a:solidFill>
            <a:schemeClr val="tx2"/>
          </a:solidFill>
          <a:latin typeface="+mj-lt"/>
          <a:ea typeface="+mj-ea"/>
          <a:cs typeface="+mj-cs"/>
        </a:defRPr>
      </a:lvl1pPr>
    </p:titleStyle>
    <p:bodyStyle>
      <a:lvl1pPr marL="0" indent="0" algn="l" defTabSz="171440" rtl="0" eaLnBrk="1" latinLnBrk="0" hangingPunct="1">
        <a:lnSpc>
          <a:spcPct val="100000"/>
        </a:lnSpc>
        <a:spcBef>
          <a:spcPts val="1200"/>
        </a:spcBef>
        <a:buFont typeface="Verdana" pitchFamily="34" charset="0"/>
        <a:buNone/>
        <a:defRPr sz="1200" b="0" kern="1200" spc="0" baseline="0">
          <a:solidFill>
            <a:schemeClr val="tx1"/>
          </a:solidFill>
          <a:latin typeface="Graphik Semibold" panose="020B0703030202060203" pitchFamily="34" charset="0"/>
          <a:ea typeface="+mn-ea"/>
          <a:cs typeface="+mn-cs"/>
        </a:defRPr>
      </a:lvl1pPr>
      <a:lvl2pPr marL="0" indent="0" algn="l" defTabSz="17144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4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7" rtl="0" eaLnBrk="1" latinLnBrk="0" hangingPunct="1">
        <a:defRPr sz="1350" kern="1200">
          <a:solidFill>
            <a:schemeClr val="tx1"/>
          </a:solidFill>
          <a:latin typeface="+mn-lt"/>
          <a:ea typeface="+mn-ea"/>
          <a:cs typeface="+mn-cs"/>
        </a:defRPr>
      </a:lvl1pPr>
      <a:lvl2pPr marL="342879" algn="l" defTabSz="685757" rtl="0" eaLnBrk="1" latinLnBrk="0" hangingPunct="1">
        <a:defRPr sz="1350" kern="1200">
          <a:solidFill>
            <a:schemeClr val="tx1"/>
          </a:solidFill>
          <a:latin typeface="+mn-lt"/>
          <a:ea typeface="+mn-ea"/>
          <a:cs typeface="+mn-cs"/>
        </a:defRPr>
      </a:lvl2pPr>
      <a:lvl3pPr marL="685757" algn="l" defTabSz="685757" rtl="0" eaLnBrk="1" latinLnBrk="0" hangingPunct="1">
        <a:defRPr sz="1350" kern="1200">
          <a:solidFill>
            <a:schemeClr val="tx1"/>
          </a:solidFill>
          <a:latin typeface="+mn-lt"/>
          <a:ea typeface="+mn-ea"/>
          <a:cs typeface="+mn-cs"/>
        </a:defRPr>
      </a:lvl3pPr>
      <a:lvl4pPr marL="1028636" algn="l" defTabSz="685757" rtl="0" eaLnBrk="1" latinLnBrk="0" hangingPunct="1">
        <a:defRPr sz="1350" kern="1200">
          <a:solidFill>
            <a:schemeClr val="tx1"/>
          </a:solidFill>
          <a:latin typeface="+mn-lt"/>
          <a:ea typeface="+mn-ea"/>
          <a:cs typeface="+mn-cs"/>
        </a:defRPr>
      </a:lvl4pPr>
      <a:lvl5pPr marL="1371515" algn="l" defTabSz="685757" rtl="0" eaLnBrk="1" latinLnBrk="0" hangingPunct="1">
        <a:defRPr sz="1350" kern="1200">
          <a:solidFill>
            <a:schemeClr val="tx1"/>
          </a:solidFill>
          <a:latin typeface="+mn-lt"/>
          <a:ea typeface="+mn-ea"/>
          <a:cs typeface="+mn-cs"/>
        </a:defRPr>
      </a:lvl5pPr>
      <a:lvl6pPr marL="1714393" algn="l" defTabSz="685757" rtl="0" eaLnBrk="1" latinLnBrk="0" hangingPunct="1">
        <a:defRPr sz="1350" kern="1200">
          <a:solidFill>
            <a:schemeClr val="tx1"/>
          </a:solidFill>
          <a:latin typeface="+mn-lt"/>
          <a:ea typeface="+mn-ea"/>
          <a:cs typeface="+mn-cs"/>
        </a:defRPr>
      </a:lvl6pPr>
      <a:lvl7pPr marL="2057273" algn="l" defTabSz="685757" rtl="0" eaLnBrk="1" latinLnBrk="0" hangingPunct="1">
        <a:defRPr sz="1350" kern="1200">
          <a:solidFill>
            <a:schemeClr val="tx1"/>
          </a:solidFill>
          <a:latin typeface="+mn-lt"/>
          <a:ea typeface="+mn-ea"/>
          <a:cs typeface="+mn-cs"/>
        </a:defRPr>
      </a:lvl7pPr>
      <a:lvl8pPr marL="2400150" algn="l" defTabSz="685757" rtl="0" eaLnBrk="1" latinLnBrk="0" hangingPunct="1">
        <a:defRPr sz="1350" kern="1200">
          <a:solidFill>
            <a:schemeClr val="tx1"/>
          </a:solidFill>
          <a:latin typeface="+mn-lt"/>
          <a:ea typeface="+mn-ea"/>
          <a:cs typeface="+mn-cs"/>
        </a:defRPr>
      </a:lvl8pPr>
      <a:lvl9pPr marL="2743028" algn="l" defTabSz="6857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A4A4A4"/>
          </p15:clr>
        </p15:guide>
        <p15:guide id="2" orient="horz" pos="1624">
          <p15:clr>
            <a:srgbClr val="A4A4A4"/>
          </p15:clr>
        </p15:guide>
        <p15:guide id="3" orient="horz" pos="664">
          <p15:clr>
            <a:srgbClr val="A4A4A4"/>
          </p15:clr>
        </p15:guide>
        <p15:guide id="4" orient="horz" pos="448">
          <p15:clr>
            <a:srgbClr val="A4A4A4"/>
          </p15:clr>
        </p15:guide>
        <p15:guide id="5" orient="horz" pos="184">
          <p15:clr>
            <a:srgbClr val="A4A4A4"/>
          </p15:clr>
        </p15:guide>
        <p15:guide id="6" orient="horz" pos="2480">
          <p15:clr>
            <a:srgbClr val="A4A4A4"/>
          </p15:clr>
        </p15:guide>
        <p15:guide id="7" orient="horz" pos="2880">
          <p15:clr>
            <a:srgbClr val="A4A4A4"/>
          </p15:clr>
        </p15:guide>
        <p15:guide id="8" orient="horz" pos="3112">
          <p15:clr>
            <a:srgbClr val="A4A4A4"/>
          </p15:clr>
        </p15:guide>
        <p15:guide id="9" pos="184">
          <p15:clr>
            <a:srgbClr val="A4A4A4"/>
          </p15:clr>
        </p15:guide>
        <p15:guide id="10" pos="928">
          <p15:clr>
            <a:srgbClr val="A4A4A4"/>
          </p15:clr>
        </p15:guide>
        <p15:guide id="11" pos="1112">
          <p15:clr>
            <a:srgbClr val="A4A4A4"/>
          </p15:clr>
        </p15:guide>
        <p15:guide id="12" pos="1864">
          <p15:clr>
            <a:srgbClr val="A4A4A4"/>
          </p15:clr>
        </p15:guide>
        <p15:guide id="13" pos="2040">
          <p15:clr>
            <a:srgbClr val="A4A4A4"/>
          </p15:clr>
        </p15:guide>
        <p15:guide id="14" pos="2792">
          <p15:clr>
            <a:srgbClr val="A4A4A4"/>
          </p15:clr>
        </p15:guide>
        <p15:guide id="15" pos="2968">
          <p15:clr>
            <a:srgbClr val="A4A4A4"/>
          </p15:clr>
        </p15:guide>
        <p15:guide id="16" pos="3720">
          <p15:clr>
            <a:srgbClr val="A4A4A4"/>
          </p15:clr>
        </p15:guide>
        <p15:guide id="17" pos="3896">
          <p15:clr>
            <a:srgbClr val="A4A4A4"/>
          </p15:clr>
        </p15:guide>
        <p15:guide id="18" pos="4648">
          <p15:clr>
            <a:srgbClr val="A4A4A4"/>
          </p15:clr>
        </p15:guide>
        <p15:guide id="19" pos="4832">
          <p15:clr>
            <a:srgbClr val="A4A4A4"/>
          </p15:clr>
        </p15:guide>
        <p15:guide id="20" pos="5576">
          <p15:clr>
            <a:srgbClr val="A4A4A4"/>
          </p15:clr>
        </p15:guide>
        <p15:guide id="21" orient="horz" pos="3064">
          <p15:clr>
            <a:srgbClr val="A4A4A4"/>
          </p15:clr>
        </p15:guide>
        <p15:guide id="22" orient="horz" pos="312">
          <p15:clr>
            <a:srgbClr val="A4A4A4"/>
          </p15:clr>
        </p15:guide>
        <p15:guide id="23" orient="horz" pos="2576">
          <p15:clr>
            <a:srgbClr val="A4A4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a:extLst>
              <a:ext uri="{FF2B5EF4-FFF2-40B4-BE49-F238E27FC236}">
                <a16:creationId xmlns:a16="http://schemas.microsoft.com/office/drawing/2014/main" id="{BDE1D68A-994A-4820-BF03-0AD9C65A337F}"/>
              </a:ext>
            </a:extLst>
          </p:cNvPr>
          <p:cNvGrpSpPr>
            <a:grpSpLocks/>
          </p:cNvGrpSpPr>
          <p:nvPr/>
        </p:nvGrpSpPr>
        <p:grpSpPr>
          <a:xfrm>
            <a:off x="0" y="-322216"/>
            <a:ext cx="9143999" cy="84808"/>
            <a:chOff x="0" y="-429622"/>
            <a:chExt cx="12191999" cy="113077"/>
          </a:xfrm>
        </p:grpSpPr>
        <p:sp>
          <p:nvSpPr>
            <p:cNvPr id="22" name="Rectangle 21">
              <a:extLst>
                <a:ext uri="{FF2B5EF4-FFF2-40B4-BE49-F238E27FC236}">
                  <a16:creationId xmlns:a16="http://schemas.microsoft.com/office/drawing/2014/main" id="{F1EF77CC-81B1-4470-80C3-525625BF713E}"/>
                </a:ext>
              </a:extLst>
            </p:cNvPr>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4" name="Rectangle 23">
              <a:extLst>
                <a:ext uri="{FF2B5EF4-FFF2-40B4-BE49-F238E27FC236}">
                  <a16:creationId xmlns:a16="http://schemas.microsoft.com/office/drawing/2014/main" id="{E3DD88A6-37E5-43E3-9F0C-C21AC942E0B6}"/>
                </a:ext>
              </a:extLst>
            </p:cNvPr>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6" name="Rectangle 25">
              <a:extLst>
                <a:ext uri="{FF2B5EF4-FFF2-40B4-BE49-F238E27FC236}">
                  <a16:creationId xmlns:a16="http://schemas.microsoft.com/office/drawing/2014/main" id="{5E2CA91F-5EA4-4537-9362-920AA42B7321}"/>
                </a:ext>
              </a:extLst>
            </p:cNvPr>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9" name="Rectangle 28">
              <a:extLst>
                <a:ext uri="{FF2B5EF4-FFF2-40B4-BE49-F238E27FC236}">
                  <a16:creationId xmlns:a16="http://schemas.microsoft.com/office/drawing/2014/main" id="{2EC991D8-C3A5-49B8-92EB-E5E73B6672F0}"/>
                </a:ext>
              </a:extLst>
            </p:cNvPr>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0" name="Rectangle 29">
              <a:extLst>
                <a:ext uri="{FF2B5EF4-FFF2-40B4-BE49-F238E27FC236}">
                  <a16:creationId xmlns:a16="http://schemas.microsoft.com/office/drawing/2014/main" id="{D2598D21-6C89-44C5-9728-0CFA47CD4CCA}"/>
                </a:ext>
              </a:extLst>
            </p:cNvPr>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1" name="Rectangle 30">
              <a:extLst>
                <a:ext uri="{FF2B5EF4-FFF2-40B4-BE49-F238E27FC236}">
                  <a16:creationId xmlns:a16="http://schemas.microsoft.com/office/drawing/2014/main" id="{6332B4E4-5ED4-47F9-8FE8-B0DDF2A221CD}"/>
                </a:ext>
              </a:extLst>
            </p:cNvPr>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3" name="Rectangle 32">
              <a:extLst>
                <a:ext uri="{FF2B5EF4-FFF2-40B4-BE49-F238E27FC236}">
                  <a16:creationId xmlns:a16="http://schemas.microsoft.com/office/drawing/2014/main" id="{910FE130-71CA-465B-9F2A-78DA14385D58}"/>
                </a:ext>
              </a:extLst>
            </p:cNvPr>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4" name="Rectangle 33">
              <a:extLst>
                <a:ext uri="{FF2B5EF4-FFF2-40B4-BE49-F238E27FC236}">
                  <a16:creationId xmlns:a16="http://schemas.microsoft.com/office/drawing/2014/main" id="{C17120F1-89F3-43A8-B18C-D8CF81007549}"/>
                </a:ext>
              </a:extLst>
            </p:cNvPr>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5" name="Rectangle 34">
              <a:extLst>
                <a:ext uri="{FF2B5EF4-FFF2-40B4-BE49-F238E27FC236}">
                  <a16:creationId xmlns:a16="http://schemas.microsoft.com/office/drawing/2014/main" id="{CC31A1F5-F6DA-4FDA-BE1A-8216242BFC7B}"/>
                </a:ext>
              </a:extLst>
            </p:cNvPr>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6" name="Rectangle 35">
              <a:extLst>
                <a:ext uri="{FF2B5EF4-FFF2-40B4-BE49-F238E27FC236}">
                  <a16:creationId xmlns:a16="http://schemas.microsoft.com/office/drawing/2014/main" id="{5ECEC56A-8DA8-4C81-8A4F-79C5D1649B12}"/>
                </a:ext>
              </a:extLst>
            </p:cNvPr>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7" name="Rectangle 36">
              <a:extLst>
                <a:ext uri="{FF2B5EF4-FFF2-40B4-BE49-F238E27FC236}">
                  <a16:creationId xmlns:a16="http://schemas.microsoft.com/office/drawing/2014/main" id="{7ABB5854-1B69-4DF4-A570-0C57C2599F5D}"/>
                </a:ext>
              </a:extLst>
            </p:cNvPr>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8" name="Rectangle 37">
              <a:extLst>
                <a:ext uri="{FF2B5EF4-FFF2-40B4-BE49-F238E27FC236}">
                  <a16:creationId xmlns:a16="http://schemas.microsoft.com/office/drawing/2014/main" id="{3A9A095E-9280-4BCE-BD6B-6F4A7B7C5266}"/>
                </a:ext>
              </a:extLst>
            </p:cNvPr>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39" name="Rectangle 38">
              <a:extLst>
                <a:ext uri="{FF2B5EF4-FFF2-40B4-BE49-F238E27FC236}">
                  <a16:creationId xmlns:a16="http://schemas.microsoft.com/office/drawing/2014/main" id="{A330F9EA-BE8B-47A9-A0C2-B8CFB3729F77}"/>
                </a:ext>
              </a:extLst>
            </p:cNvPr>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grpSp>
      <p:grpSp>
        <p:nvGrpSpPr>
          <p:cNvPr id="28" name="Grid" hidden="1">
            <a:extLst>
              <a:ext uri="{FF2B5EF4-FFF2-40B4-BE49-F238E27FC236}">
                <a16:creationId xmlns:a16="http://schemas.microsoft.com/office/drawing/2014/main" id="{D25E9C7D-198D-4839-9773-AA1DA35A2102}"/>
              </a:ext>
            </a:extLst>
          </p:cNvPr>
          <p:cNvGrpSpPr>
            <a:grpSpLocks/>
          </p:cNvGrpSpPr>
          <p:nvPr/>
        </p:nvGrpSpPr>
        <p:grpSpPr>
          <a:xfrm>
            <a:off x="-141515" y="-137518"/>
            <a:ext cx="9285515" cy="5281017"/>
            <a:chOff x="-188687" y="-183357"/>
            <a:chExt cx="12380687" cy="7041356"/>
          </a:xfrm>
        </p:grpSpPr>
        <p:sp>
          <p:nvSpPr>
            <p:cNvPr id="4" name="Rectangle 3">
              <a:extLst>
                <a:ext uri="{FF2B5EF4-FFF2-40B4-BE49-F238E27FC236}">
                  <a16:creationId xmlns:a16="http://schemas.microsoft.com/office/drawing/2014/main" id="{4E52CC2F-79DE-4907-A76A-6D0C85D1F127}"/>
                </a:ext>
              </a:extLst>
            </p:cNvPr>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Rectangle 8">
              <a:extLst>
                <a:ext uri="{FF2B5EF4-FFF2-40B4-BE49-F238E27FC236}">
                  <a16:creationId xmlns:a16="http://schemas.microsoft.com/office/drawing/2014/main" id="{8F04C49E-ABB4-4100-8476-BF47D359370C}"/>
                </a:ext>
              </a:extLst>
            </p:cNvPr>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Rectangle 10">
              <a:extLst>
                <a:ext uri="{FF2B5EF4-FFF2-40B4-BE49-F238E27FC236}">
                  <a16:creationId xmlns:a16="http://schemas.microsoft.com/office/drawing/2014/main" id="{F08767C1-807F-48E7-BEA3-59BDE2D00F09}"/>
                </a:ext>
              </a:extLst>
            </p:cNvPr>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092FB8D6-20BE-4462-BABC-BEA36F217954}"/>
                </a:ext>
              </a:extLst>
            </p:cNvPr>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Rectangle 14">
              <a:extLst>
                <a:ext uri="{FF2B5EF4-FFF2-40B4-BE49-F238E27FC236}">
                  <a16:creationId xmlns:a16="http://schemas.microsoft.com/office/drawing/2014/main" id="{D3E2F78A-8BBA-41D4-890B-68C4069AE5C3}"/>
                </a:ext>
              </a:extLst>
            </p:cNvPr>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Rectangle 16">
              <a:extLst>
                <a:ext uri="{FF2B5EF4-FFF2-40B4-BE49-F238E27FC236}">
                  <a16:creationId xmlns:a16="http://schemas.microsoft.com/office/drawing/2014/main" id="{D1588242-E004-4444-B3D3-B067E9853C62}"/>
                </a:ext>
              </a:extLst>
            </p:cNvPr>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51F16449-C506-4E91-BB35-EFD972546409}"/>
                </a:ext>
              </a:extLst>
            </p:cNvPr>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9DBE2198-3B81-4D44-834B-EC903A4B89A1}"/>
                </a:ext>
              </a:extLst>
            </p:cNvPr>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Rectangle 22">
              <a:extLst>
                <a:ext uri="{FF2B5EF4-FFF2-40B4-BE49-F238E27FC236}">
                  <a16:creationId xmlns:a16="http://schemas.microsoft.com/office/drawing/2014/main" id="{045A6B22-2D89-4161-8450-82E83D170C24}"/>
                </a:ext>
              </a:extLst>
            </p:cNvPr>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Rectangle 24">
              <a:extLst>
                <a:ext uri="{FF2B5EF4-FFF2-40B4-BE49-F238E27FC236}">
                  <a16:creationId xmlns:a16="http://schemas.microsoft.com/office/drawing/2014/main" id="{DC9E3769-0AF1-4574-834E-2320AAD52D93}"/>
                </a:ext>
              </a:extLst>
            </p:cNvPr>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4D6F364D-6D45-4B78-8994-CC8B1067C387}"/>
                </a:ext>
              </a:extLst>
            </p:cNvPr>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2" name="Title Placeholder 1"/>
          <p:cNvSpPr>
            <a:spLocks noGrp="1"/>
          </p:cNvSpPr>
          <p:nvPr>
            <p:ph type="title"/>
          </p:nvPr>
        </p:nvSpPr>
        <p:spPr>
          <a:xfrm>
            <a:off x="288900" y="261729"/>
            <a:ext cx="8568929" cy="571499"/>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Content Placeholder 1"/>
          <p:cNvSpPr>
            <a:spLocks noGrp="1"/>
          </p:cNvSpPr>
          <p:nvPr>
            <p:ph type="body" idx="1"/>
          </p:nvPr>
        </p:nvSpPr>
        <p:spPr>
          <a:xfrm>
            <a:off x="288131" y="1052513"/>
            <a:ext cx="8568929" cy="3519488"/>
          </a:xfrm>
          <a:prstGeom prst="rect">
            <a:avLst/>
          </a:prstGeom>
        </p:spPr>
        <p:txBody>
          <a:bodyPr vert="horz" lIns="0" tIns="0" rIns="0" bIns="0" rtlCol="0" anchor="t" anchorCtr="0">
            <a:noAutofit/>
          </a:body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1763116" y="4843422"/>
            <a:ext cx="3240000" cy="136525"/>
          </a:xfrm>
          <a:prstGeom prst="rect">
            <a:avLst/>
          </a:prstGeom>
        </p:spPr>
        <p:txBody>
          <a:bodyPr vert="horz" lIns="0" tIns="0" rIns="0" bIns="0" rtlCol="0" anchor="t" anchorCtr="0"/>
          <a:lstStyle>
            <a:lvl1pPr algn="l">
              <a:defRPr sz="75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43422"/>
            <a:ext cx="355607" cy="136525"/>
          </a:xfrm>
          <a:prstGeom prst="rect">
            <a:avLst/>
          </a:prstGeom>
        </p:spPr>
        <p:txBody>
          <a:bodyPr vert="horz" lIns="0" tIns="0" rIns="0" bIns="0" rtlCol="0" anchor="t" anchorCtr="0"/>
          <a:lstStyle>
            <a:lvl1pPr algn="r">
              <a:defRPr sz="750" b="0" spc="0" baseline="0">
                <a:solidFill>
                  <a:schemeClr val="tx1"/>
                </a:solidFill>
                <a:latin typeface="+mn-lt"/>
              </a:defRPr>
            </a:lvl1pPr>
          </a:lstStyle>
          <a:p>
            <a:fld id="{B0D8026B-E60C-4F31-BD3E-34D786A82026}" type="slidenum">
              <a:rPr lang="en-US" smtClean="0"/>
              <a:t>‹#›</a:t>
            </a:fld>
            <a:endParaRPr lang="en-US"/>
          </a:p>
        </p:txBody>
      </p:sp>
      <p:pic>
        <p:nvPicPr>
          <p:cNvPr id="40" name="图片 39"/>
          <p:cNvPicPr>
            <a:picLocks noChangeAspect="1"/>
          </p:cNvPicPr>
          <p:nvPr userDrawn="1"/>
        </p:nvPicPr>
        <p:blipFill>
          <a:blip r:embed="rId28"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extLst>
      <p:ext uri="{BB962C8B-B14F-4D97-AF65-F5344CB8AC3E}">
        <p14:creationId xmlns:p14="http://schemas.microsoft.com/office/powerpoint/2010/main" val="374900407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Lst>
  <p:hf hdr="0" dt="0"/>
  <p:txStyles>
    <p:titleStyle>
      <a:lvl1pPr algn="l" defTabSz="171440" rtl="0" eaLnBrk="1" latinLnBrk="0" hangingPunct="1">
        <a:lnSpc>
          <a:spcPct val="90000"/>
        </a:lnSpc>
        <a:spcBef>
          <a:spcPct val="0"/>
        </a:spcBef>
        <a:buNone/>
        <a:defRPr sz="1500" b="1" kern="1200" spc="0" baseline="0">
          <a:solidFill>
            <a:schemeClr val="tx2"/>
          </a:solidFill>
          <a:latin typeface="+mj-lt"/>
          <a:ea typeface="+mj-ea"/>
          <a:cs typeface="+mj-cs"/>
        </a:defRPr>
      </a:lvl1pPr>
    </p:titleStyle>
    <p:bodyStyle>
      <a:lvl1pPr marL="0" indent="0" algn="l" defTabSz="171440" rtl="0" eaLnBrk="1" latinLnBrk="0" hangingPunct="1">
        <a:spcBef>
          <a:spcPts val="450"/>
        </a:spcBef>
        <a:buFont typeface="Verdana" pitchFamily="34" charset="0"/>
        <a:buNone/>
        <a:defRPr sz="900" b="0" kern="1200" spc="0" baseline="0">
          <a:solidFill>
            <a:schemeClr val="tx1"/>
          </a:solidFill>
          <a:latin typeface="+mn-lt"/>
          <a:ea typeface="+mn-ea"/>
          <a:cs typeface="+mn-cs"/>
        </a:defRPr>
      </a:lvl1pPr>
      <a:lvl2pPr marL="100013"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038" indent="-100013"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194" indent="-107156"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7" rtl="0" eaLnBrk="1" latinLnBrk="0" hangingPunct="1">
        <a:defRPr sz="1350" kern="1200">
          <a:solidFill>
            <a:schemeClr val="tx1"/>
          </a:solidFill>
          <a:latin typeface="+mn-lt"/>
          <a:ea typeface="+mn-ea"/>
          <a:cs typeface="+mn-cs"/>
        </a:defRPr>
      </a:lvl1pPr>
      <a:lvl2pPr marL="342879" algn="l" defTabSz="685757" rtl="0" eaLnBrk="1" latinLnBrk="0" hangingPunct="1">
        <a:defRPr sz="1350" kern="1200">
          <a:solidFill>
            <a:schemeClr val="tx1"/>
          </a:solidFill>
          <a:latin typeface="+mn-lt"/>
          <a:ea typeface="+mn-ea"/>
          <a:cs typeface="+mn-cs"/>
        </a:defRPr>
      </a:lvl2pPr>
      <a:lvl3pPr marL="685757" algn="l" defTabSz="685757" rtl="0" eaLnBrk="1" latinLnBrk="0" hangingPunct="1">
        <a:defRPr sz="1350" kern="1200">
          <a:solidFill>
            <a:schemeClr val="tx1"/>
          </a:solidFill>
          <a:latin typeface="+mn-lt"/>
          <a:ea typeface="+mn-ea"/>
          <a:cs typeface="+mn-cs"/>
        </a:defRPr>
      </a:lvl3pPr>
      <a:lvl4pPr marL="1028636" algn="l" defTabSz="685757" rtl="0" eaLnBrk="1" latinLnBrk="0" hangingPunct="1">
        <a:defRPr sz="1350" kern="1200">
          <a:solidFill>
            <a:schemeClr val="tx1"/>
          </a:solidFill>
          <a:latin typeface="+mn-lt"/>
          <a:ea typeface="+mn-ea"/>
          <a:cs typeface="+mn-cs"/>
        </a:defRPr>
      </a:lvl4pPr>
      <a:lvl5pPr marL="1371515" algn="l" defTabSz="685757" rtl="0" eaLnBrk="1" latinLnBrk="0" hangingPunct="1">
        <a:defRPr sz="1350" kern="1200">
          <a:solidFill>
            <a:schemeClr val="tx1"/>
          </a:solidFill>
          <a:latin typeface="+mn-lt"/>
          <a:ea typeface="+mn-ea"/>
          <a:cs typeface="+mn-cs"/>
        </a:defRPr>
      </a:lvl5pPr>
      <a:lvl6pPr marL="1714393" algn="l" defTabSz="685757" rtl="0" eaLnBrk="1" latinLnBrk="0" hangingPunct="1">
        <a:defRPr sz="1350" kern="1200">
          <a:solidFill>
            <a:schemeClr val="tx1"/>
          </a:solidFill>
          <a:latin typeface="+mn-lt"/>
          <a:ea typeface="+mn-ea"/>
          <a:cs typeface="+mn-cs"/>
        </a:defRPr>
      </a:lvl6pPr>
      <a:lvl7pPr marL="2057273" algn="l" defTabSz="685757" rtl="0" eaLnBrk="1" latinLnBrk="0" hangingPunct="1">
        <a:defRPr sz="1350" kern="1200">
          <a:solidFill>
            <a:schemeClr val="tx1"/>
          </a:solidFill>
          <a:latin typeface="+mn-lt"/>
          <a:ea typeface="+mn-ea"/>
          <a:cs typeface="+mn-cs"/>
        </a:defRPr>
      </a:lvl7pPr>
      <a:lvl8pPr marL="2400150" algn="l" defTabSz="685757" rtl="0" eaLnBrk="1" latinLnBrk="0" hangingPunct="1">
        <a:defRPr sz="1350" kern="1200">
          <a:solidFill>
            <a:schemeClr val="tx1"/>
          </a:solidFill>
          <a:latin typeface="+mn-lt"/>
          <a:ea typeface="+mn-ea"/>
          <a:cs typeface="+mn-cs"/>
        </a:defRPr>
      </a:lvl8pPr>
      <a:lvl9pPr marL="2743028" algn="l" defTabSz="6857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A4A4A4"/>
          </p15:clr>
        </p15:guide>
        <p15:guide id="2" orient="horz" pos="1624">
          <p15:clr>
            <a:srgbClr val="A4A4A4"/>
          </p15:clr>
        </p15:guide>
        <p15:guide id="3" orient="horz" pos="664">
          <p15:clr>
            <a:srgbClr val="A4A4A4"/>
          </p15:clr>
        </p15:guide>
        <p15:guide id="4" orient="horz" pos="400">
          <p15:clr>
            <a:srgbClr val="A4A4A4"/>
          </p15:clr>
        </p15:guide>
        <p15:guide id="5" orient="horz" pos="184">
          <p15:clr>
            <a:srgbClr val="A4A4A4"/>
          </p15:clr>
        </p15:guide>
        <p15:guide id="6" orient="horz" pos="2480">
          <p15:clr>
            <a:srgbClr val="A4A4A4"/>
          </p15:clr>
        </p15:guide>
        <p15:guide id="7" orient="horz" pos="2880">
          <p15:clr>
            <a:srgbClr val="A4A4A4"/>
          </p15:clr>
        </p15:guide>
        <p15:guide id="8" orient="horz" pos="3112">
          <p15:clr>
            <a:srgbClr val="A4A4A4"/>
          </p15:clr>
        </p15:guide>
        <p15:guide id="9" pos="184">
          <p15:clr>
            <a:srgbClr val="A4A4A4"/>
          </p15:clr>
        </p15:guide>
        <p15:guide id="10" pos="928">
          <p15:clr>
            <a:srgbClr val="A4A4A4"/>
          </p15:clr>
        </p15:guide>
        <p15:guide id="11" pos="1112">
          <p15:clr>
            <a:srgbClr val="A4A4A4"/>
          </p15:clr>
        </p15:guide>
        <p15:guide id="12" pos="1864">
          <p15:clr>
            <a:srgbClr val="A4A4A4"/>
          </p15:clr>
        </p15:guide>
        <p15:guide id="13" pos="2040">
          <p15:clr>
            <a:srgbClr val="A4A4A4"/>
          </p15:clr>
        </p15:guide>
        <p15:guide id="14" pos="2792">
          <p15:clr>
            <a:srgbClr val="A4A4A4"/>
          </p15:clr>
        </p15:guide>
        <p15:guide id="15" pos="2968">
          <p15:clr>
            <a:srgbClr val="A4A4A4"/>
          </p15:clr>
        </p15:guide>
        <p15:guide id="16" pos="3720">
          <p15:clr>
            <a:srgbClr val="A4A4A4"/>
          </p15:clr>
        </p15:guide>
        <p15:guide id="17" pos="3896">
          <p15:clr>
            <a:srgbClr val="A4A4A4"/>
          </p15:clr>
        </p15:guide>
        <p15:guide id="18" pos="4648">
          <p15:clr>
            <a:srgbClr val="A4A4A4"/>
          </p15:clr>
        </p15:guide>
        <p15:guide id="19" pos="4832">
          <p15:clr>
            <a:srgbClr val="A4A4A4"/>
          </p15:clr>
        </p15:guide>
        <p15:guide id="20" pos="5576">
          <p15:clr>
            <a:srgbClr val="A4A4A4"/>
          </p15:clr>
        </p15:guide>
        <p15:guide id="21" orient="horz" pos="3064">
          <p15:clr>
            <a:srgbClr val="A4A4A4"/>
          </p15:clr>
        </p15:guide>
        <p15:guide id="22" orient="horz" pos="264">
          <p15:clr>
            <a:srgbClr val="A4A4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9.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chart" Target="../charts/chart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3.xml"/><Relationship Id="rId5" Type="http://schemas.openxmlformats.org/officeDocument/2006/relationships/slideLayout" Target="../slideLayouts/slideLayout9.xml"/><Relationship Id="rId4" Type="http://schemas.openxmlformats.org/officeDocument/2006/relationships/tags" Target="../tags/tag15.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8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chart" Target="../charts/chart6.xml"/></Relationships>
</file>

<file path=ppt/slides/_rels/slide8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chart" Target="../charts/chart9.xml"/><Relationship Id="rId4" Type="http://schemas.openxmlformats.org/officeDocument/2006/relationships/chart" Target="../charts/chart8.xml"/></Relationships>
</file>

<file path=ppt/slides/_rels/slide8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84.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tags" Target="../tags/tag18.xml"/><Relationship Id="rId7" Type="http://schemas.openxmlformats.org/officeDocument/2006/relationships/chart" Target="../charts/chart14.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21.xml"/><Relationship Id="rId5" Type="http://schemas.openxmlformats.org/officeDocument/2006/relationships/slideLayout" Target="../slideLayouts/slideLayout9.xml"/><Relationship Id="rId10" Type="http://schemas.openxmlformats.org/officeDocument/2006/relationships/chart" Target="../charts/chart17.xml"/><Relationship Id="rId4" Type="http://schemas.openxmlformats.org/officeDocument/2006/relationships/tags" Target="../tags/tag19.xml"/><Relationship Id="rId9" Type="http://schemas.openxmlformats.org/officeDocument/2006/relationships/chart" Target="../charts/chart16.xml"/></Relationships>
</file>

<file path=ppt/slides/_rels/slide8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jpg"/><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tags" Target="../tags/tag21.xml"/><Relationship Id="rId7" Type="http://schemas.openxmlformats.org/officeDocument/2006/relationships/image" Target="../media/image97.emf"/><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2.xml"/><Relationship Id="rId4" Type="http://schemas.openxmlformats.org/officeDocument/2006/relationships/slideLayout" Target="../slideLayouts/slideLayout9.xml"/><Relationship Id="rId9" Type="http://schemas.openxmlformats.org/officeDocument/2006/relationships/image" Target="../media/image3.png"/></Relationships>
</file>

<file path=ppt/slides/_rels/slide8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3.xml"/><Relationship Id="rId7" Type="http://schemas.openxmlformats.org/officeDocument/2006/relationships/diagramColors" Target="../diagrams/colors1.xml"/><Relationship Id="rId2" Type="http://schemas.openxmlformats.org/officeDocument/2006/relationships/slideLayout" Target="../slideLayouts/slideLayout29.xml"/><Relationship Id="rId1" Type="http://schemas.openxmlformats.org/officeDocument/2006/relationships/tags" Target="../tags/tag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9.xml"/><Relationship Id="rId1" Type="http://schemas.openxmlformats.org/officeDocument/2006/relationships/tags" Target="../tags/tag23.xml"/><Relationship Id="rId5" Type="http://schemas.openxmlformats.org/officeDocument/2006/relationships/image" Target="../media/image3.png"/><Relationship Id="rId4" Type="http://schemas.openxmlformats.org/officeDocument/2006/relationships/image" Target="../media/image100.jpg"/></Relationships>
</file>

<file path=ppt/slides/_rels/slide9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02.emf"/><Relationship Id="rId2" Type="http://schemas.openxmlformats.org/officeDocument/2006/relationships/tags" Target="../tags/tag2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7.xml"/><Relationship Id="rId4"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5.xml.rels><?xml version="1.0" encoding="UTF-8" standalone="yes"?>
<Relationships xmlns="http://schemas.openxmlformats.org/package/2006/relationships"><Relationship Id="rId8" Type="http://schemas.openxmlformats.org/officeDocument/2006/relationships/hyperlink" Target="file:///\\xfile.igwfmc.com\igwfiles\&#24066;&#22330;&#29255;\&#24066;&#22330;&#26381;&#21153;&#37096;\&#20844;&#20849;&#30424;\&#26032;VI" TargetMode="External"/><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26.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hyperlink" Target="file:///\\xfile.igwfmc.com\igwfiles\&#24066;&#22330;&#29255;\&#24066;&#22330;&#26381;&#21153;&#37096;\&#20844;&#20849;&#30424;\&#26032;VI" TargetMode="External"/><Relationship Id="rId1" Type="http://schemas.openxmlformats.org/officeDocument/2006/relationships/slideLayout" Target="../slideLayouts/slideLayout25.xml"/><Relationship Id="rId5" Type="http://schemas.openxmlformats.org/officeDocument/2006/relationships/image" Target="../media/image111.emf"/><Relationship Id="rId4" Type="http://schemas.openxmlformats.org/officeDocument/2006/relationships/image" Target="../media/image110.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3A218DD-9F3D-4AA2-BC6E-38CA7ABE22A7}"/>
              </a:ext>
            </a:extLst>
          </p:cNvPr>
          <p:cNvSpPr>
            <a:spLocks noGrp="1"/>
          </p:cNvSpPr>
          <p:nvPr>
            <p:ph type="title"/>
          </p:nvPr>
        </p:nvSpPr>
        <p:spPr/>
        <p:txBody>
          <a:bodyPr/>
          <a:lstStyle/>
          <a:p>
            <a:r>
              <a:rPr lang="en-US" sz="3200" dirty="0">
                <a:latin typeface="+mn-lt"/>
                <a:ea typeface="+mn-ea"/>
              </a:rPr>
              <a:t>2023</a:t>
            </a:r>
            <a:r>
              <a:rPr lang="zh-CN" altLang="en-US" sz="3200" dirty="0">
                <a:latin typeface="+mn-lt"/>
                <a:ea typeface="+mn-ea"/>
              </a:rPr>
              <a:t>年暑期实习答辩</a:t>
            </a:r>
            <a:endParaRPr lang="en-US" sz="2800" dirty="0">
              <a:latin typeface="+mn-lt"/>
              <a:ea typeface="+mn-ea"/>
            </a:endParaRPr>
          </a:p>
        </p:txBody>
      </p:sp>
      <p:sp>
        <p:nvSpPr>
          <p:cNvPr id="18" name="Subtitle 17">
            <a:extLst>
              <a:ext uri="{FF2B5EF4-FFF2-40B4-BE49-F238E27FC236}">
                <a16:creationId xmlns:a16="http://schemas.microsoft.com/office/drawing/2014/main" id="{CB8FF613-33BE-441C-8850-F721F8CB11A0}"/>
              </a:ext>
            </a:extLst>
          </p:cNvPr>
          <p:cNvSpPr>
            <a:spLocks noGrp="1"/>
          </p:cNvSpPr>
          <p:nvPr>
            <p:ph type="subTitle" idx="1"/>
          </p:nvPr>
        </p:nvSpPr>
        <p:spPr/>
        <p:txBody>
          <a:bodyPr/>
          <a:lstStyle/>
          <a:p>
            <a:r>
              <a:rPr lang="en-US" sz="1200" dirty="0"/>
              <a:t>2023</a:t>
            </a:r>
            <a:r>
              <a:rPr lang="zh-CN" altLang="en-US" sz="1200" dirty="0"/>
              <a:t>年</a:t>
            </a:r>
            <a:r>
              <a:rPr lang="en-US" altLang="zh-CN" sz="1200" dirty="0"/>
              <a:t>8</a:t>
            </a:r>
            <a:r>
              <a:rPr lang="zh-CN" altLang="en-US" sz="1200" dirty="0"/>
              <a:t>月</a:t>
            </a:r>
            <a:r>
              <a:rPr lang="en-US" altLang="zh-CN" sz="1200" dirty="0"/>
              <a:t>30</a:t>
            </a:r>
            <a:r>
              <a:rPr lang="zh-CN" altLang="en-US" sz="1200" dirty="0"/>
              <a:t>日</a:t>
            </a:r>
            <a:endParaRPr lang="en-GB" sz="1200" dirty="0"/>
          </a:p>
        </p:txBody>
      </p:sp>
      <p:sp>
        <p:nvSpPr>
          <p:cNvPr id="3" name="Footer Placeholder 2">
            <a:extLst>
              <a:ext uri="{FF2B5EF4-FFF2-40B4-BE49-F238E27FC236}">
                <a16:creationId xmlns:a16="http://schemas.microsoft.com/office/drawing/2014/main" id="{B0683E96-C10A-42BB-96E3-172053624488}"/>
              </a:ext>
            </a:extLst>
          </p:cNvPr>
          <p:cNvSpPr>
            <a:spLocks noGrp="1"/>
          </p:cNvSpPr>
          <p:nvPr>
            <p:ph type="ftr" sz="quarter" idx="23"/>
          </p:nvPr>
        </p:nvSpPr>
        <p:spPr/>
        <p:txBody>
          <a:bodyPr/>
          <a:lstStyle/>
          <a:p>
            <a:pPr lvl="0" algn="r"/>
            <a:r>
              <a:rPr lang="zh-CN" altLang="en-US"/>
              <a:t>本材料仅供内部交流使用，不视为宣传推介材料，禁止任何形式的对外发放。</a:t>
            </a:r>
            <a:endParaRPr lang="zh-CN" altLang="en-US" dirty="0"/>
          </a:p>
        </p:txBody>
      </p:sp>
      <p:sp>
        <p:nvSpPr>
          <p:cNvPr id="15" name="Title 16">
            <a:extLst>
              <a:ext uri="{FF2B5EF4-FFF2-40B4-BE49-F238E27FC236}">
                <a16:creationId xmlns:a16="http://schemas.microsoft.com/office/drawing/2014/main" id="{93A218DD-9F3D-4AA2-BC6E-38CA7ABE22A7}"/>
              </a:ext>
            </a:extLst>
          </p:cNvPr>
          <p:cNvSpPr txBox="1">
            <a:spLocks/>
          </p:cNvSpPr>
          <p:nvPr/>
        </p:nvSpPr>
        <p:spPr>
          <a:xfrm>
            <a:off x="292100" y="1483813"/>
            <a:ext cx="5900763" cy="513224"/>
          </a:xfrm>
          <a:prstGeom prst="rect">
            <a:avLst/>
          </a:prstGeom>
        </p:spPr>
        <p:txBody>
          <a:bodyPr vert="horz" lIns="0" tIns="0" rIns="0" bIns="0" rtlCol="0" anchor="t" anchorCtr="0">
            <a:noAutofit/>
          </a:bodyPr>
          <a:lstStyle>
            <a:lvl1pPr algn="l" defTabSz="171440" rtl="0" eaLnBrk="1" latinLnBrk="0" hangingPunct="1">
              <a:lnSpc>
                <a:spcPct val="92000"/>
              </a:lnSpc>
              <a:spcBef>
                <a:spcPct val="0"/>
              </a:spcBef>
              <a:buNone/>
              <a:defRPr sz="3300" b="0" kern="1200" spc="0" baseline="0">
                <a:solidFill>
                  <a:schemeClr val="bg1"/>
                </a:solidFill>
                <a:latin typeface="+mj-lt"/>
                <a:ea typeface="+mj-ea"/>
                <a:cs typeface="+mj-cs"/>
              </a:defRPr>
            </a:lvl1pPr>
          </a:lstStyle>
          <a:p>
            <a:r>
              <a:rPr lang="zh-CN" altLang="en-US" sz="2400" dirty="0">
                <a:latin typeface="+mn-lt"/>
                <a:ea typeface="+mn-ea"/>
              </a:rPr>
              <a:t>交易管理部暑期实习生 念凡</a:t>
            </a:r>
            <a:endParaRPr lang="en-US" sz="2400" dirty="0">
              <a:latin typeface="+mn-lt"/>
              <a:ea typeface="+mn-ea"/>
            </a:endParaRPr>
          </a:p>
        </p:txBody>
      </p:sp>
    </p:spTree>
    <p:extLst>
      <p:ext uri="{BB962C8B-B14F-4D97-AF65-F5344CB8AC3E}">
        <p14:creationId xmlns:p14="http://schemas.microsoft.com/office/powerpoint/2010/main" val="2423712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4B64700-C1BA-4DC0-A33B-F6A5A0F55DF9}"/>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D9F8F945-A780-4403-BFAF-114F2396588A}"/>
              </a:ext>
            </a:extLst>
          </p:cNvPr>
          <p:cNvSpPr>
            <a:spLocks noGrp="1"/>
          </p:cNvSpPr>
          <p:nvPr>
            <p:ph type="sldNum" sz="quarter" idx="12"/>
          </p:nvPr>
        </p:nvSpPr>
        <p:spPr/>
        <p:txBody>
          <a:bodyPr/>
          <a:lstStyle/>
          <a:p>
            <a:fld id="{BCA4F33B-2A5C-4874-B5D7-74DA77ECCD3C}" type="slidenum">
              <a:rPr lang="en-US" smtClean="0"/>
              <a:t>10</a:t>
            </a:fld>
            <a:endParaRPr lang="en-US"/>
          </a:p>
        </p:txBody>
      </p:sp>
      <p:sp>
        <p:nvSpPr>
          <p:cNvPr id="4" name="副标题 3">
            <a:extLst>
              <a:ext uri="{FF2B5EF4-FFF2-40B4-BE49-F238E27FC236}">
                <a16:creationId xmlns:a16="http://schemas.microsoft.com/office/drawing/2014/main" id="{1CB0FD07-7C1E-46EC-8C85-C31B62A99F34}"/>
              </a:ext>
            </a:extLst>
          </p:cNvPr>
          <p:cNvSpPr>
            <a:spLocks noGrp="1"/>
          </p:cNvSpPr>
          <p:nvPr>
            <p:ph type="subTitle" idx="10"/>
          </p:nvPr>
        </p:nvSpPr>
        <p:spPr>
          <a:xfrm>
            <a:off x="509357" y="939487"/>
            <a:ext cx="6901709" cy="1759467"/>
          </a:xfrm>
        </p:spPr>
        <p:txBody>
          <a:bodyPr/>
          <a:lstStyle/>
          <a:p>
            <a:r>
              <a:rPr lang="zh-CN" altLang="en-US" sz="1000" dirty="0"/>
              <a:t>数据：</a:t>
            </a:r>
            <a:r>
              <a:rPr lang="en-US" altLang="zh-CN" sz="1000" dirty="0"/>
              <a:t>2014</a:t>
            </a:r>
            <a:r>
              <a:rPr lang="zh-CN" altLang="en-US" sz="1000" dirty="0"/>
              <a:t>年</a:t>
            </a:r>
            <a:r>
              <a:rPr lang="en-US" altLang="zh-CN" sz="1000" dirty="0"/>
              <a:t>11</a:t>
            </a:r>
            <a:r>
              <a:rPr lang="zh-CN" altLang="en-US" sz="1000" dirty="0"/>
              <a:t>月</a:t>
            </a:r>
            <a:r>
              <a:rPr lang="en-US" altLang="zh-CN" sz="1000" dirty="0"/>
              <a:t>17</a:t>
            </a:r>
            <a:r>
              <a:rPr lang="zh-CN" altLang="en-US" sz="1000" dirty="0"/>
              <a:t>日</a:t>
            </a:r>
            <a:r>
              <a:rPr lang="en-US" altLang="zh-CN" sz="1000" dirty="0"/>
              <a:t>-2023</a:t>
            </a:r>
            <a:r>
              <a:rPr lang="zh-CN" altLang="en-US" sz="1000" dirty="0"/>
              <a:t>年</a:t>
            </a:r>
            <a:r>
              <a:rPr lang="en-US" altLang="zh-CN" sz="1000" dirty="0"/>
              <a:t>8</a:t>
            </a:r>
            <a:r>
              <a:rPr lang="zh-CN" altLang="en-US" sz="1000" dirty="0"/>
              <a:t>月</a:t>
            </a:r>
            <a:r>
              <a:rPr lang="en-US" altLang="zh-CN" sz="1000" dirty="0"/>
              <a:t>1</a:t>
            </a:r>
            <a:r>
              <a:rPr lang="zh-CN" altLang="en-US" sz="1000" dirty="0"/>
              <a:t>日内沪股通和沪市港股通每日买入与卖出，样本内是</a:t>
            </a:r>
            <a:r>
              <a:rPr lang="en-US" altLang="zh-CN" sz="1000" dirty="0"/>
              <a:t>2014</a:t>
            </a:r>
            <a:r>
              <a:rPr lang="zh-CN" altLang="en-US" sz="1000" dirty="0"/>
              <a:t>年</a:t>
            </a:r>
            <a:r>
              <a:rPr lang="en-US" altLang="zh-CN" sz="1000" dirty="0"/>
              <a:t>11</a:t>
            </a:r>
            <a:r>
              <a:rPr lang="zh-CN" altLang="en-US" sz="1000" dirty="0"/>
              <a:t>月</a:t>
            </a:r>
            <a:r>
              <a:rPr lang="en-US" altLang="zh-CN" sz="1000" dirty="0"/>
              <a:t>17</a:t>
            </a:r>
            <a:r>
              <a:rPr lang="zh-CN" altLang="en-US" sz="1000" dirty="0"/>
              <a:t>日至</a:t>
            </a:r>
            <a:r>
              <a:rPr lang="en-US" altLang="zh-CN" sz="1000" dirty="0"/>
              <a:t>2022</a:t>
            </a:r>
            <a:r>
              <a:rPr lang="zh-CN" altLang="en-US" sz="1000" dirty="0"/>
              <a:t>年</a:t>
            </a:r>
            <a:r>
              <a:rPr lang="en-US" altLang="zh-CN" sz="1000" dirty="0"/>
              <a:t>12</a:t>
            </a:r>
            <a:r>
              <a:rPr lang="zh-CN" altLang="en-US" sz="1000" dirty="0"/>
              <a:t>月</a:t>
            </a:r>
            <a:r>
              <a:rPr lang="en-US" altLang="zh-CN" sz="1000" dirty="0"/>
              <a:t>31</a:t>
            </a:r>
            <a:r>
              <a:rPr lang="zh-CN" altLang="en-US" sz="1000" dirty="0"/>
              <a:t>日，样本外为</a:t>
            </a:r>
            <a:r>
              <a:rPr lang="en-US" altLang="zh-CN" sz="1000" dirty="0"/>
              <a:t>2023</a:t>
            </a:r>
            <a:r>
              <a:rPr lang="zh-CN" altLang="en-US" sz="1000" dirty="0"/>
              <a:t>年</a:t>
            </a:r>
            <a:r>
              <a:rPr lang="en-US" altLang="zh-CN" sz="1000" dirty="0"/>
              <a:t>1</a:t>
            </a:r>
            <a:r>
              <a:rPr lang="zh-CN" altLang="en-US" sz="1000" dirty="0"/>
              <a:t>月</a:t>
            </a:r>
            <a:r>
              <a:rPr lang="en-US" altLang="zh-CN" sz="1000" dirty="0"/>
              <a:t>1</a:t>
            </a:r>
            <a:r>
              <a:rPr lang="zh-CN" altLang="en-US" sz="1000" dirty="0"/>
              <a:t>日至</a:t>
            </a:r>
            <a:r>
              <a:rPr lang="en-US" altLang="zh-CN" sz="1000" dirty="0"/>
              <a:t>2023</a:t>
            </a:r>
            <a:r>
              <a:rPr lang="zh-CN" altLang="en-US" sz="1000" dirty="0"/>
              <a:t>年</a:t>
            </a:r>
            <a:r>
              <a:rPr lang="en-US" altLang="zh-CN" sz="1000" dirty="0"/>
              <a:t>8</a:t>
            </a:r>
            <a:r>
              <a:rPr lang="zh-CN" altLang="en-US" sz="1000" dirty="0"/>
              <a:t>月</a:t>
            </a:r>
            <a:r>
              <a:rPr lang="en-US" altLang="zh-CN" sz="1000" dirty="0"/>
              <a:t>1</a:t>
            </a:r>
            <a:r>
              <a:rPr lang="zh-CN" altLang="en-US" sz="1000" dirty="0"/>
              <a:t>日。样本内为训练集与验证集，样本外为测试集</a:t>
            </a:r>
            <a:endParaRPr lang="en-US" altLang="zh-CN" sz="1000" dirty="0"/>
          </a:p>
          <a:p>
            <a:endParaRPr lang="en-US" altLang="zh-CN" sz="1000" dirty="0"/>
          </a:p>
          <a:p>
            <a:r>
              <a:rPr lang="zh-CN" altLang="en-US" sz="1000" dirty="0"/>
              <a:t>目标：探究当日北向资金数据对</a:t>
            </a:r>
            <a:r>
              <a:rPr lang="en-US" altLang="zh-CN" sz="1000" dirty="0"/>
              <a:t>1</a:t>
            </a:r>
            <a:r>
              <a:rPr lang="zh-CN" altLang="en-US" sz="1000" dirty="0"/>
              <a:t>、</a:t>
            </a:r>
            <a:r>
              <a:rPr lang="en-US" altLang="zh-CN" sz="1000" dirty="0"/>
              <a:t>5</a:t>
            </a:r>
            <a:r>
              <a:rPr lang="zh-CN" altLang="en-US" sz="1000" dirty="0"/>
              <a:t>、</a:t>
            </a:r>
            <a:r>
              <a:rPr lang="en-US" altLang="zh-CN" sz="1000" dirty="0"/>
              <a:t>22</a:t>
            </a:r>
            <a:r>
              <a:rPr lang="zh-CN" altLang="en-US" sz="1000" dirty="0"/>
              <a:t>日后大盘涨跌的指示性作用</a:t>
            </a:r>
            <a:endParaRPr lang="en-US" altLang="zh-CN" sz="1000" dirty="0"/>
          </a:p>
          <a:p>
            <a:endParaRPr lang="en-US" altLang="zh-CN" sz="1000" dirty="0"/>
          </a:p>
          <a:p>
            <a:r>
              <a:rPr lang="zh-CN" altLang="en-US" sz="1000" dirty="0"/>
              <a:t>尝试算法：逻辑回归、随机森林算法</a:t>
            </a:r>
            <a:endParaRPr lang="en-US" altLang="zh-CN" sz="1000" dirty="0"/>
          </a:p>
          <a:p>
            <a:endParaRPr lang="en-US" altLang="zh-CN" sz="1000" dirty="0"/>
          </a:p>
          <a:p>
            <a:r>
              <a:rPr lang="zh-CN" altLang="en-US" sz="1000" dirty="0"/>
              <a:t>最优算法：随机森林算法</a:t>
            </a:r>
            <a:endParaRPr lang="en-US" altLang="zh-CN" sz="1000" dirty="0"/>
          </a:p>
          <a:p>
            <a:endParaRPr lang="en-US" altLang="zh-CN" sz="1000" dirty="0"/>
          </a:p>
          <a:p>
            <a:r>
              <a:rPr lang="zh-CN" altLang="en-US" sz="1000" dirty="0"/>
              <a:t>具体实现方法：对</a:t>
            </a:r>
            <a:r>
              <a:rPr lang="en-US" altLang="zh-CN" sz="1000" dirty="0"/>
              <a:t>4</a:t>
            </a:r>
            <a:r>
              <a:rPr lang="zh-CN" altLang="en-US" sz="1000" dirty="0"/>
              <a:t>维数据进行特征增强，通过移动平均、窗口求和等方法衍生出</a:t>
            </a:r>
            <a:r>
              <a:rPr lang="en-US" altLang="zh-CN" sz="1000" dirty="0"/>
              <a:t>28</a:t>
            </a:r>
            <a:r>
              <a:rPr lang="zh-CN" altLang="en-US" sz="1000" dirty="0"/>
              <a:t>维特征，选取特征重要性排前十的特征训练模型，以验证集的准确率作为模型好坏的判断，使用网格搜索参数优化、交叉验证的方法自动调参</a:t>
            </a:r>
          </a:p>
        </p:txBody>
      </p:sp>
      <p:sp>
        <p:nvSpPr>
          <p:cNvPr id="5" name="标题 4">
            <a:extLst>
              <a:ext uri="{FF2B5EF4-FFF2-40B4-BE49-F238E27FC236}">
                <a16:creationId xmlns:a16="http://schemas.microsoft.com/office/drawing/2014/main" id="{9D8D17F4-C09E-4DD3-8B2F-ECF160B88DF3}"/>
              </a:ext>
            </a:extLst>
          </p:cNvPr>
          <p:cNvSpPr>
            <a:spLocks noGrp="1"/>
          </p:cNvSpPr>
          <p:nvPr>
            <p:ph type="title"/>
          </p:nvPr>
        </p:nvSpPr>
        <p:spPr/>
        <p:txBody>
          <a:bodyPr/>
          <a:lstStyle/>
          <a:p>
            <a:r>
              <a:rPr lang="zh-CN" altLang="en-US" dirty="0"/>
              <a:t>北向资金预测大盘涨跌</a:t>
            </a:r>
          </a:p>
        </p:txBody>
      </p:sp>
      <p:graphicFrame>
        <p:nvGraphicFramePr>
          <p:cNvPr id="7" name="内容占位符 6">
            <a:extLst>
              <a:ext uri="{FF2B5EF4-FFF2-40B4-BE49-F238E27FC236}">
                <a16:creationId xmlns:a16="http://schemas.microsoft.com/office/drawing/2014/main" id="{87D54566-F523-4454-B2FA-6F1783BDD3CD}"/>
              </a:ext>
            </a:extLst>
          </p:cNvPr>
          <p:cNvGraphicFramePr>
            <a:graphicFrameLocks noGrp="1"/>
          </p:cNvGraphicFramePr>
          <p:nvPr>
            <p:ph idx="1"/>
            <p:extLst>
              <p:ext uri="{D42A27DB-BD31-4B8C-83A1-F6EECF244321}">
                <p14:modId xmlns:p14="http://schemas.microsoft.com/office/powerpoint/2010/main" val="3018975195"/>
              </p:ext>
            </p:extLst>
          </p:nvPr>
        </p:nvGraphicFramePr>
        <p:xfrm>
          <a:off x="215604" y="3051915"/>
          <a:ext cx="8761095" cy="14833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3951350188"/>
                    </a:ext>
                  </a:extLst>
                </a:gridCol>
                <a:gridCol w="852805">
                  <a:extLst>
                    <a:ext uri="{9D8B030D-6E8A-4147-A177-3AD203B41FA5}">
                      <a16:colId xmlns:a16="http://schemas.microsoft.com/office/drawing/2014/main" val="2365935966"/>
                    </a:ext>
                  </a:extLst>
                </a:gridCol>
                <a:gridCol w="852805">
                  <a:extLst>
                    <a:ext uri="{9D8B030D-6E8A-4147-A177-3AD203B41FA5}">
                      <a16:colId xmlns:a16="http://schemas.microsoft.com/office/drawing/2014/main" val="2972666583"/>
                    </a:ext>
                  </a:extLst>
                </a:gridCol>
                <a:gridCol w="852805">
                  <a:extLst>
                    <a:ext uri="{9D8B030D-6E8A-4147-A177-3AD203B41FA5}">
                      <a16:colId xmlns:a16="http://schemas.microsoft.com/office/drawing/2014/main" val="3506385409"/>
                    </a:ext>
                  </a:extLst>
                </a:gridCol>
                <a:gridCol w="725805">
                  <a:extLst>
                    <a:ext uri="{9D8B030D-6E8A-4147-A177-3AD203B41FA5}">
                      <a16:colId xmlns:a16="http://schemas.microsoft.com/office/drawing/2014/main" val="1681376970"/>
                    </a:ext>
                  </a:extLst>
                </a:gridCol>
                <a:gridCol w="1106805">
                  <a:extLst>
                    <a:ext uri="{9D8B030D-6E8A-4147-A177-3AD203B41FA5}">
                      <a16:colId xmlns:a16="http://schemas.microsoft.com/office/drawing/2014/main" val="2979610319"/>
                    </a:ext>
                  </a:extLst>
                </a:gridCol>
                <a:gridCol w="1233805">
                  <a:extLst>
                    <a:ext uri="{9D8B030D-6E8A-4147-A177-3AD203B41FA5}">
                      <a16:colId xmlns:a16="http://schemas.microsoft.com/office/drawing/2014/main" val="4145638459"/>
                    </a:ext>
                  </a:extLst>
                </a:gridCol>
                <a:gridCol w="1240155">
                  <a:extLst>
                    <a:ext uri="{9D8B030D-6E8A-4147-A177-3AD203B41FA5}">
                      <a16:colId xmlns:a16="http://schemas.microsoft.com/office/drawing/2014/main" val="2309334956"/>
                    </a:ext>
                  </a:extLst>
                </a:gridCol>
                <a:gridCol w="1170305">
                  <a:extLst>
                    <a:ext uri="{9D8B030D-6E8A-4147-A177-3AD203B41FA5}">
                      <a16:colId xmlns:a16="http://schemas.microsoft.com/office/drawing/2014/main" val="519281451"/>
                    </a:ext>
                  </a:extLst>
                </a:gridCol>
              </a:tblGrid>
              <a:tr h="370840">
                <a:tc>
                  <a:txBody>
                    <a:bodyPr/>
                    <a:lstStyle/>
                    <a:p>
                      <a:r>
                        <a:rPr lang="zh-CN" altLang="en-US" sz="1000" dirty="0"/>
                        <a:t>模型名称</a:t>
                      </a:r>
                    </a:p>
                  </a:txBody>
                  <a:tcPr/>
                </a:tc>
                <a:tc>
                  <a:txBody>
                    <a:bodyPr/>
                    <a:lstStyle/>
                    <a:p>
                      <a:r>
                        <a:rPr lang="zh-CN" altLang="en-US" sz="1000" dirty="0"/>
                        <a:t>样本内数据</a:t>
                      </a:r>
                    </a:p>
                  </a:txBody>
                  <a:tcPr/>
                </a:tc>
                <a:tc>
                  <a:txBody>
                    <a:bodyPr/>
                    <a:lstStyle/>
                    <a:p>
                      <a:r>
                        <a:rPr lang="zh-CN" altLang="en-US" sz="1000" dirty="0"/>
                        <a:t>样本外数据</a:t>
                      </a:r>
                    </a:p>
                  </a:txBody>
                  <a:tcPr/>
                </a:tc>
                <a:tc>
                  <a:txBody>
                    <a:bodyPr/>
                    <a:lstStyle/>
                    <a:p>
                      <a:r>
                        <a:rPr lang="zh-CN" altLang="en-US" sz="1000" dirty="0"/>
                        <a:t>决策树个数</a:t>
                      </a:r>
                    </a:p>
                  </a:txBody>
                  <a:tcPr/>
                </a:tc>
                <a:tc>
                  <a:txBody>
                    <a:bodyPr/>
                    <a:lstStyle/>
                    <a:p>
                      <a:r>
                        <a:rPr lang="zh-CN" altLang="en-US" sz="1000" dirty="0"/>
                        <a:t>最大深度</a:t>
                      </a:r>
                    </a:p>
                  </a:txBody>
                  <a:tcPr/>
                </a:tc>
                <a:tc>
                  <a:txBody>
                    <a:bodyPr/>
                    <a:lstStyle/>
                    <a:p>
                      <a:r>
                        <a:rPr lang="zh-CN" altLang="en-US" sz="1000" dirty="0"/>
                        <a:t>拆分最少样本数</a:t>
                      </a:r>
                    </a:p>
                  </a:txBody>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000" dirty="0"/>
                        <a:t>样本内验证集条数</a:t>
                      </a:r>
                    </a:p>
                  </a:txBody>
                  <a:tcPr/>
                </a:tc>
                <a:tc>
                  <a:txBody>
                    <a:bodyPr/>
                    <a:lstStyle/>
                    <a:p>
                      <a:r>
                        <a:rPr lang="zh-CN" altLang="en-US" sz="1000" dirty="0"/>
                        <a:t>验证集准确率</a:t>
                      </a:r>
                    </a:p>
                  </a:txBody>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000" dirty="0"/>
                        <a:t>测试集准确率</a:t>
                      </a:r>
                    </a:p>
                  </a:txBody>
                  <a:tcPr/>
                </a:tc>
                <a:extLst>
                  <a:ext uri="{0D108BD9-81ED-4DB2-BD59-A6C34878D82A}">
                    <a16:rowId xmlns:a16="http://schemas.microsoft.com/office/drawing/2014/main" val="2852750360"/>
                  </a:ext>
                </a:extLst>
              </a:tr>
              <a:tr h="370840">
                <a:tc>
                  <a:txBody>
                    <a:bodyPr/>
                    <a:lstStyle/>
                    <a:p>
                      <a:r>
                        <a:rPr lang="en-US" altLang="zh-CN" sz="1000" dirty="0"/>
                        <a:t>1</a:t>
                      </a:r>
                      <a:r>
                        <a:rPr lang="zh-CN" altLang="en-US" sz="1000" dirty="0"/>
                        <a:t>日后</a:t>
                      </a:r>
                    </a:p>
                  </a:txBody>
                  <a:tcPr/>
                </a:tc>
                <a:tc>
                  <a:txBody>
                    <a:bodyPr/>
                    <a:lstStyle/>
                    <a:p>
                      <a:r>
                        <a:rPr lang="en-US" altLang="zh-CN" sz="1000" dirty="0"/>
                        <a:t>1979</a:t>
                      </a:r>
                      <a:endParaRPr lang="zh-CN" altLang="en-US" sz="1000" dirty="0"/>
                    </a:p>
                  </a:txBody>
                  <a:tcPr/>
                </a:tc>
                <a:tc>
                  <a:txBody>
                    <a:bodyPr/>
                    <a:lstStyle/>
                    <a:p>
                      <a:r>
                        <a:rPr lang="en-US" altLang="zh-CN" sz="1000" dirty="0"/>
                        <a:t>139</a:t>
                      </a:r>
                      <a:endParaRPr lang="zh-CN" altLang="en-US" sz="1000" dirty="0"/>
                    </a:p>
                  </a:txBody>
                  <a:tcPr/>
                </a:tc>
                <a:tc>
                  <a:txBody>
                    <a:bodyPr/>
                    <a:lstStyle/>
                    <a:p>
                      <a:r>
                        <a:rPr lang="en-US" altLang="zh-CN" sz="1000" dirty="0"/>
                        <a:t>11</a:t>
                      </a:r>
                      <a:endParaRPr lang="zh-CN" altLang="en-US" sz="1000" dirty="0"/>
                    </a:p>
                  </a:txBody>
                  <a:tcPr/>
                </a:tc>
                <a:tc>
                  <a:txBody>
                    <a:bodyPr/>
                    <a:lstStyle/>
                    <a:p>
                      <a:r>
                        <a:rPr lang="en-US" altLang="zh-CN" sz="1000" dirty="0"/>
                        <a:t>7</a:t>
                      </a:r>
                      <a:endParaRPr lang="zh-CN" altLang="en-US" sz="1000" dirty="0"/>
                    </a:p>
                  </a:txBody>
                  <a:tcPr/>
                </a:tc>
                <a:tc>
                  <a:txBody>
                    <a:bodyPr/>
                    <a:lstStyle/>
                    <a:p>
                      <a:r>
                        <a:rPr lang="en-US" altLang="zh-CN" sz="1000" dirty="0"/>
                        <a:t>10</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56.57</a:t>
                      </a:r>
                      <a:r>
                        <a:rPr lang="zh-CN" altLang="en-US" sz="1000" dirty="0"/>
                        <a:t>（</a:t>
                      </a:r>
                      <a:r>
                        <a:rPr lang="en-US" altLang="zh-CN" sz="1000" dirty="0"/>
                        <a:t>112/198</a:t>
                      </a:r>
                      <a:r>
                        <a:rPr lang="zh-CN" altLang="en-US" sz="1000" dirty="0"/>
                        <a:t>）</a:t>
                      </a:r>
                    </a:p>
                  </a:txBody>
                  <a:tcPr/>
                </a:tc>
                <a:tc>
                  <a:txBody>
                    <a:bodyPr/>
                    <a:lstStyle/>
                    <a:p>
                      <a:r>
                        <a:rPr lang="en-US" altLang="zh-CN" sz="1000" dirty="0"/>
                        <a:t>56.06</a:t>
                      </a:r>
                      <a:r>
                        <a:rPr lang="zh-CN" altLang="en-US" sz="1000" dirty="0"/>
                        <a:t>（</a:t>
                      </a:r>
                      <a:r>
                        <a:rPr lang="en-US" altLang="zh-CN" sz="1000" dirty="0"/>
                        <a:t>78/139</a:t>
                      </a:r>
                      <a:r>
                        <a:rPr lang="zh-CN" altLang="en-US" sz="1000" dirty="0"/>
                        <a:t>）</a:t>
                      </a:r>
                    </a:p>
                  </a:txBody>
                  <a:tcPr/>
                </a:tc>
                <a:extLst>
                  <a:ext uri="{0D108BD9-81ED-4DB2-BD59-A6C34878D82A}">
                    <a16:rowId xmlns:a16="http://schemas.microsoft.com/office/drawing/2014/main" val="1196013466"/>
                  </a:ext>
                </a:extLst>
              </a:tr>
              <a:tr h="370840">
                <a:tc>
                  <a:txBody>
                    <a:bodyPr/>
                    <a:lstStyle/>
                    <a:p>
                      <a:r>
                        <a:rPr lang="en-US" altLang="zh-CN" sz="1000" dirty="0"/>
                        <a:t>5</a:t>
                      </a:r>
                      <a:r>
                        <a:rPr lang="zh-CN" altLang="en-US" sz="1000" dirty="0"/>
                        <a:t>日后</a:t>
                      </a:r>
                    </a:p>
                  </a:txBody>
                  <a:tcPr/>
                </a:tc>
                <a:tc>
                  <a:txBody>
                    <a:bodyPr/>
                    <a:lstStyle/>
                    <a:p>
                      <a:r>
                        <a:rPr lang="en-US" altLang="zh-CN" sz="1000" dirty="0"/>
                        <a:t>1979</a:t>
                      </a:r>
                      <a:endParaRPr lang="zh-CN" altLang="en-US" sz="1000" dirty="0"/>
                    </a:p>
                  </a:txBody>
                  <a:tcPr/>
                </a:tc>
                <a:tc>
                  <a:txBody>
                    <a:bodyPr/>
                    <a:lstStyle/>
                    <a:p>
                      <a:r>
                        <a:rPr lang="en-US" altLang="zh-CN" sz="1000" dirty="0"/>
                        <a:t>135</a:t>
                      </a:r>
                      <a:endParaRPr lang="zh-CN" altLang="en-US" sz="1000" dirty="0"/>
                    </a:p>
                  </a:txBody>
                  <a:tcPr/>
                </a:tc>
                <a:tc>
                  <a:txBody>
                    <a:bodyPr/>
                    <a:lstStyle/>
                    <a:p>
                      <a:r>
                        <a:rPr lang="en-US" altLang="zh-CN" sz="1000" dirty="0"/>
                        <a:t>25</a:t>
                      </a:r>
                      <a:endParaRPr lang="zh-CN" altLang="en-US" sz="1000" dirty="0"/>
                    </a:p>
                  </a:txBody>
                  <a:tcPr/>
                </a:tc>
                <a:tc>
                  <a:txBody>
                    <a:bodyPr/>
                    <a:lstStyle/>
                    <a:p>
                      <a:r>
                        <a:rPr lang="en-US" altLang="zh-CN" sz="1000" dirty="0"/>
                        <a:t>11</a:t>
                      </a:r>
                      <a:endParaRPr lang="zh-CN" altLang="en-US" sz="1000" dirty="0"/>
                    </a:p>
                  </a:txBody>
                  <a:tcPr/>
                </a:tc>
                <a:tc>
                  <a:txBody>
                    <a:bodyPr/>
                    <a:lstStyle/>
                    <a:p>
                      <a:r>
                        <a:rPr lang="en-US" altLang="zh-CN" sz="1000" dirty="0"/>
                        <a:t>5</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57.07</a:t>
                      </a:r>
                      <a:r>
                        <a:rPr lang="zh-CN" altLang="en-US" sz="1000" dirty="0"/>
                        <a:t>（</a:t>
                      </a:r>
                      <a:r>
                        <a:rPr lang="en-US" altLang="zh-CN" sz="1000" dirty="0"/>
                        <a:t>112/198</a:t>
                      </a:r>
                      <a:r>
                        <a:rPr lang="zh-CN" altLang="en-US" sz="1000" dirty="0"/>
                        <a:t>）</a:t>
                      </a:r>
                    </a:p>
                  </a:txBody>
                  <a:tcPr/>
                </a:tc>
                <a:tc>
                  <a:txBody>
                    <a:bodyPr/>
                    <a:lstStyle/>
                    <a:p>
                      <a:r>
                        <a:rPr lang="en-US" altLang="zh-CN" sz="1000" dirty="0"/>
                        <a:t>54.81</a:t>
                      </a:r>
                      <a:r>
                        <a:rPr lang="zh-CN" altLang="en-US" sz="1000" dirty="0"/>
                        <a:t>（</a:t>
                      </a:r>
                      <a:r>
                        <a:rPr lang="en-US" altLang="zh-CN" sz="1000" dirty="0"/>
                        <a:t>74/135</a:t>
                      </a:r>
                      <a:r>
                        <a:rPr lang="zh-CN" altLang="en-US" sz="1000" dirty="0"/>
                        <a:t>）</a:t>
                      </a:r>
                    </a:p>
                  </a:txBody>
                  <a:tcPr/>
                </a:tc>
                <a:extLst>
                  <a:ext uri="{0D108BD9-81ED-4DB2-BD59-A6C34878D82A}">
                    <a16:rowId xmlns:a16="http://schemas.microsoft.com/office/drawing/2014/main" val="1459081626"/>
                  </a:ext>
                </a:extLst>
              </a:tr>
              <a:tr h="370840">
                <a:tc>
                  <a:txBody>
                    <a:bodyPr/>
                    <a:lstStyle/>
                    <a:p>
                      <a:r>
                        <a:rPr lang="en-US" altLang="zh-CN" sz="1000" dirty="0"/>
                        <a:t>22</a:t>
                      </a:r>
                      <a:r>
                        <a:rPr lang="zh-CN" altLang="en-US" sz="1000" dirty="0"/>
                        <a:t>日后</a:t>
                      </a:r>
                    </a:p>
                  </a:txBody>
                  <a:tcPr/>
                </a:tc>
                <a:tc>
                  <a:txBody>
                    <a:bodyPr/>
                    <a:lstStyle/>
                    <a:p>
                      <a:r>
                        <a:rPr lang="en-US" altLang="zh-CN" sz="1000" dirty="0"/>
                        <a:t>1979</a:t>
                      </a:r>
                      <a:endParaRPr lang="zh-CN" altLang="en-US" sz="1000" dirty="0"/>
                    </a:p>
                  </a:txBody>
                  <a:tcPr/>
                </a:tc>
                <a:tc>
                  <a:txBody>
                    <a:bodyPr/>
                    <a:lstStyle/>
                    <a:p>
                      <a:r>
                        <a:rPr lang="en-US" altLang="zh-CN" sz="1000" dirty="0"/>
                        <a:t>118</a:t>
                      </a:r>
                      <a:endParaRPr lang="zh-CN" altLang="en-US" sz="1000" dirty="0"/>
                    </a:p>
                  </a:txBody>
                  <a:tcPr/>
                </a:tc>
                <a:tc>
                  <a:txBody>
                    <a:bodyPr/>
                    <a:lstStyle/>
                    <a:p>
                      <a:r>
                        <a:rPr lang="en-US" altLang="zh-CN" sz="1000" dirty="0"/>
                        <a:t>13</a:t>
                      </a:r>
                      <a:endParaRPr lang="zh-CN" altLang="en-US" sz="1000" dirty="0"/>
                    </a:p>
                  </a:txBody>
                  <a:tcPr/>
                </a:tc>
                <a:tc>
                  <a:txBody>
                    <a:bodyPr/>
                    <a:lstStyle/>
                    <a:p>
                      <a:r>
                        <a:rPr lang="en-US" altLang="zh-CN" sz="1000" dirty="0"/>
                        <a:t>17</a:t>
                      </a:r>
                      <a:endParaRPr lang="zh-CN" altLang="en-US" sz="1000" dirty="0"/>
                    </a:p>
                  </a:txBody>
                  <a:tcPr/>
                </a:tc>
                <a:tc>
                  <a:txBody>
                    <a:bodyPr/>
                    <a:lstStyle/>
                    <a:p>
                      <a:r>
                        <a:rPr lang="en-US" altLang="zh-CN" sz="1000" dirty="0"/>
                        <a:t>19</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55.56</a:t>
                      </a:r>
                      <a:r>
                        <a:rPr lang="zh-CN" altLang="en-US" sz="1000" dirty="0"/>
                        <a:t>（</a:t>
                      </a:r>
                      <a:r>
                        <a:rPr lang="en-US" altLang="zh-CN" sz="1000" dirty="0"/>
                        <a:t>110/198</a:t>
                      </a:r>
                      <a:r>
                        <a:rPr lang="zh-CN" altLang="en-US" sz="1000" dirty="0"/>
                        <a:t>）</a:t>
                      </a:r>
                    </a:p>
                  </a:txBody>
                  <a:tcPr/>
                </a:tc>
                <a:tc>
                  <a:txBody>
                    <a:bodyPr/>
                    <a:lstStyle/>
                    <a:p>
                      <a:r>
                        <a:rPr lang="en-US" altLang="zh-CN" sz="1000" dirty="0"/>
                        <a:t>52.54</a:t>
                      </a:r>
                      <a:r>
                        <a:rPr lang="zh-CN" altLang="en-US" sz="1000" dirty="0"/>
                        <a:t>（</a:t>
                      </a:r>
                      <a:r>
                        <a:rPr lang="en-US" altLang="zh-CN" sz="1000" dirty="0"/>
                        <a:t>62/118</a:t>
                      </a:r>
                      <a:r>
                        <a:rPr lang="zh-CN" altLang="en-US" sz="1000" dirty="0"/>
                        <a:t>）</a:t>
                      </a:r>
                    </a:p>
                  </a:txBody>
                  <a:tcPr/>
                </a:tc>
                <a:extLst>
                  <a:ext uri="{0D108BD9-81ED-4DB2-BD59-A6C34878D82A}">
                    <a16:rowId xmlns:a16="http://schemas.microsoft.com/office/drawing/2014/main" val="297359836"/>
                  </a:ext>
                </a:extLst>
              </a:tr>
            </a:tbl>
          </a:graphicData>
        </a:graphic>
      </p:graphicFrame>
    </p:spTree>
    <p:extLst>
      <p:ext uri="{BB962C8B-B14F-4D97-AF65-F5344CB8AC3E}">
        <p14:creationId xmlns:p14="http://schemas.microsoft.com/office/powerpoint/2010/main" val="248914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D2F5E97-5DE5-4E1A-8C1A-94171174542D}"/>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EF99C8AA-2D0C-4ADA-99DF-19A58E637A4D}"/>
              </a:ext>
            </a:extLst>
          </p:cNvPr>
          <p:cNvSpPr>
            <a:spLocks noGrp="1"/>
          </p:cNvSpPr>
          <p:nvPr>
            <p:ph type="sldNum" sz="quarter" idx="12"/>
          </p:nvPr>
        </p:nvSpPr>
        <p:spPr/>
        <p:txBody>
          <a:bodyPr/>
          <a:lstStyle/>
          <a:p>
            <a:fld id="{BCA4F33B-2A5C-4874-B5D7-74DA77ECCD3C}" type="slidenum">
              <a:rPr lang="en-US" smtClean="0"/>
              <a:t>11</a:t>
            </a:fld>
            <a:endParaRPr lang="en-US"/>
          </a:p>
        </p:txBody>
      </p:sp>
      <p:sp>
        <p:nvSpPr>
          <p:cNvPr id="4" name="副标题 3">
            <a:extLst>
              <a:ext uri="{FF2B5EF4-FFF2-40B4-BE49-F238E27FC236}">
                <a16:creationId xmlns:a16="http://schemas.microsoft.com/office/drawing/2014/main" id="{D7EB85A4-AAF5-42D2-8D5A-A11103D5C0B8}"/>
              </a:ext>
            </a:extLst>
          </p:cNvPr>
          <p:cNvSpPr>
            <a:spLocks noGrp="1"/>
          </p:cNvSpPr>
          <p:nvPr>
            <p:ph type="subTitle" idx="10"/>
          </p:nvPr>
        </p:nvSpPr>
        <p:spPr>
          <a:xfrm>
            <a:off x="457738" y="998482"/>
            <a:ext cx="5190894" cy="1523491"/>
          </a:xfrm>
        </p:spPr>
        <p:txBody>
          <a:bodyPr/>
          <a:lstStyle/>
          <a:p>
            <a:r>
              <a:rPr lang="zh-CN" altLang="en-US" sz="1000" dirty="0"/>
              <a:t>个股选取：茅台</a:t>
            </a:r>
            <a:endParaRPr lang="en-US" altLang="zh-CN" sz="1000" dirty="0"/>
          </a:p>
          <a:p>
            <a:endParaRPr lang="en-US" altLang="zh-CN" sz="1000" dirty="0"/>
          </a:p>
          <a:p>
            <a:r>
              <a:rPr lang="zh-CN" altLang="en-US" sz="1000" dirty="0"/>
              <a:t>时间：</a:t>
            </a:r>
            <a:r>
              <a:rPr lang="en-US" altLang="zh-CN" sz="1000" dirty="0"/>
              <a:t>2020</a:t>
            </a:r>
            <a:r>
              <a:rPr lang="zh-CN" altLang="en-US" sz="1000" dirty="0"/>
              <a:t>年</a:t>
            </a:r>
            <a:r>
              <a:rPr lang="en-US" altLang="zh-CN" sz="1000" dirty="0"/>
              <a:t>9</a:t>
            </a:r>
            <a:r>
              <a:rPr lang="zh-CN" altLang="en-US" sz="1000" dirty="0"/>
              <a:t>月</a:t>
            </a:r>
            <a:r>
              <a:rPr lang="en-US" altLang="zh-CN" sz="1000" dirty="0"/>
              <a:t>1</a:t>
            </a:r>
            <a:r>
              <a:rPr lang="zh-CN" altLang="en-US" sz="1000" dirty="0"/>
              <a:t>日至</a:t>
            </a:r>
            <a:r>
              <a:rPr lang="en-US" altLang="zh-CN" sz="1000" dirty="0"/>
              <a:t>2023</a:t>
            </a:r>
            <a:r>
              <a:rPr lang="zh-CN" altLang="en-US" sz="1000" dirty="0"/>
              <a:t>年</a:t>
            </a:r>
            <a:r>
              <a:rPr lang="en-US" altLang="zh-CN" sz="1000" dirty="0"/>
              <a:t>7</a:t>
            </a:r>
            <a:r>
              <a:rPr lang="zh-CN" altLang="en-US" sz="1000" dirty="0"/>
              <a:t>月</a:t>
            </a:r>
            <a:r>
              <a:rPr lang="en-US" altLang="zh-CN" sz="1000" dirty="0"/>
              <a:t>31</a:t>
            </a:r>
            <a:r>
              <a:rPr lang="zh-CN" altLang="en-US" sz="1000" dirty="0"/>
              <a:t>日</a:t>
            </a:r>
            <a:endParaRPr lang="en-US" altLang="zh-CN" sz="1000" dirty="0"/>
          </a:p>
          <a:p>
            <a:endParaRPr lang="en-US" altLang="zh-CN" sz="1000" dirty="0"/>
          </a:p>
          <a:p>
            <a:r>
              <a:rPr lang="zh-CN" altLang="en-US" sz="1000" dirty="0"/>
              <a:t>初始指标：日开盘价、日最高价、日最低价、日收盘价、日成交量</a:t>
            </a:r>
            <a:endParaRPr lang="en-US" altLang="zh-CN" sz="1000" dirty="0"/>
          </a:p>
          <a:p>
            <a:endParaRPr lang="en-US" altLang="zh-CN" sz="1000" dirty="0"/>
          </a:p>
          <a:p>
            <a:r>
              <a:rPr lang="zh-CN" altLang="en-US" sz="1000" dirty="0"/>
              <a:t>方法：信号控制领域降噪的方法主要有傅里叶变换和希尔伯特变换</a:t>
            </a:r>
            <a:endParaRPr lang="en-US" altLang="zh-CN" sz="1000" dirty="0"/>
          </a:p>
          <a:p>
            <a:endParaRPr lang="en-US" altLang="zh-CN" sz="1000" dirty="0"/>
          </a:p>
          <a:p>
            <a:r>
              <a:rPr lang="zh-CN" altLang="en-US" sz="1000" dirty="0"/>
              <a:t>衍生指标：</a:t>
            </a:r>
            <a:r>
              <a:rPr lang="en-US" altLang="zh-CN" sz="1000" dirty="0"/>
              <a:t>MA7 MA21 MACD 20SD UPPERBAND LOWERBAND EMA LOGMOMENTUM</a:t>
            </a:r>
          </a:p>
        </p:txBody>
      </p:sp>
      <p:sp>
        <p:nvSpPr>
          <p:cNvPr id="5" name="标题 4">
            <a:extLst>
              <a:ext uri="{FF2B5EF4-FFF2-40B4-BE49-F238E27FC236}">
                <a16:creationId xmlns:a16="http://schemas.microsoft.com/office/drawing/2014/main" id="{FF991D01-BAC8-4AD6-97D9-E7574A04B7E7}"/>
              </a:ext>
            </a:extLst>
          </p:cNvPr>
          <p:cNvSpPr>
            <a:spLocks noGrp="1"/>
          </p:cNvSpPr>
          <p:nvPr>
            <p:ph type="title"/>
          </p:nvPr>
        </p:nvSpPr>
        <p:spPr>
          <a:xfrm>
            <a:off x="288899" y="243000"/>
            <a:ext cx="5678763" cy="571499"/>
          </a:xfrm>
        </p:spPr>
        <p:txBody>
          <a:bodyPr/>
          <a:lstStyle/>
          <a:p>
            <a:r>
              <a:rPr lang="zh-CN" altLang="en-US" dirty="0"/>
              <a:t>个股走势判断</a:t>
            </a:r>
          </a:p>
        </p:txBody>
      </p:sp>
      <p:pic>
        <p:nvPicPr>
          <p:cNvPr id="8" name="内容占位符 7">
            <a:extLst>
              <a:ext uri="{FF2B5EF4-FFF2-40B4-BE49-F238E27FC236}">
                <a16:creationId xmlns:a16="http://schemas.microsoft.com/office/drawing/2014/main" id="{8446A990-C647-4A3B-BB94-79BEF56F13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6725" y="688014"/>
            <a:ext cx="2871506" cy="1435753"/>
          </a:xfrm>
        </p:spPr>
      </p:pic>
      <p:pic>
        <p:nvPicPr>
          <p:cNvPr id="10" name="图片 9">
            <a:extLst>
              <a:ext uri="{FF2B5EF4-FFF2-40B4-BE49-F238E27FC236}">
                <a16:creationId xmlns:a16="http://schemas.microsoft.com/office/drawing/2014/main" id="{77727B65-5D56-4EBE-AAEB-83A56C2B0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86" y="2735168"/>
            <a:ext cx="2496478" cy="1560299"/>
          </a:xfrm>
          <a:prstGeom prst="rect">
            <a:avLst/>
          </a:prstGeom>
        </p:spPr>
      </p:pic>
      <p:pic>
        <p:nvPicPr>
          <p:cNvPr id="14" name="图片 13">
            <a:extLst>
              <a:ext uri="{FF2B5EF4-FFF2-40B4-BE49-F238E27FC236}">
                <a16:creationId xmlns:a16="http://schemas.microsoft.com/office/drawing/2014/main" id="{3B9157A5-FEBB-45ED-88D8-1FC4F3048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7927" y="2470482"/>
            <a:ext cx="1655761" cy="1241821"/>
          </a:xfrm>
          <a:prstGeom prst="rect">
            <a:avLst/>
          </a:prstGeom>
        </p:spPr>
      </p:pic>
      <p:pic>
        <p:nvPicPr>
          <p:cNvPr id="16" name="图片 15">
            <a:extLst>
              <a:ext uri="{FF2B5EF4-FFF2-40B4-BE49-F238E27FC236}">
                <a16:creationId xmlns:a16="http://schemas.microsoft.com/office/drawing/2014/main" id="{1E747DD1-94A5-4B91-94CD-F8D4D2D90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227" y="2450942"/>
            <a:ext cx="2663850" cy="1331925"/>
          </a:xfrm>
          <a:prstGeom prst="rect">
            <a:avLst/>
          </a:prstGeom>
        </p:spPr>
      </p:pic>
      <p:pic>
        <p:nvPicPr>
          <p:cNvPr id="22" name="图片 21">
            <a:extLst>
              <a:ext uri="{FF2B5EF4-FFF2-40B4-BE49-F238E27FC236}">
                <a16:creationId xmlns:a16="http://schemas.microsoft.com/office/drawing/2014/main" id="{8601B163-E9BE-4537-8D21-6C04E3FB76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009" y="3898951"/>
            <a:ext cx="1714501" cy="857251"/>
          </a:xfrm>
          <a:prstGeom prst="rect">
            <a:avLst/>
          </a:prstGeom>
        </p:spPr>
      </p:pic>
    </p:spTree>
    <p:extLst>
      <p:ext uri="{BB962C8B-B14F-4D97-AF65-F5344CB8AC3E}">
        <p14:creationId xmlns:p14="http://schemas.microsoft.com/office/powerpoint/2010/main" val="214776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0D64C422-4BD2-4839-887C-F9728A18512F}"/>
              </a:ext>
            </a:extLst>
          </p:cNvPr>
          <p:cNvSpPr>
            <a:spLocks noGrp="1"/>
          </p:cNvSpPr>
          <p:nvPr>
            <p:ph idx="13"/>
          </p:nvPr>
        </p:nvSpPr>
        <p:spPr>
          <a:xfrm>
            <a:off x="288130" y="1058399"/>
            <a:ext cx="4142184" cy="3484103"/>
          </a:xfrm>
        </p:spPr>
        <p:txBody>
          <a:bodyPr/>
          <a:lstStyle/>
          <a:p>
            <a:endParaRPr lang="zh-CN" altLang="en-US" dirty="0"/>
          </a:p>
        </p:txBody>
      </p:sp>
      <p:sp>
        <p:nvSpPr>
          <p:cNvPr id="17" name="文本占位符 16">
            <a:extLst>
              <a:ext uri="{FF2B5EF4-FFF2-40B4-BE49-F238E27FC236}">
                <a16:creationId xmlns:a16="http://schemas.microsoft.com/office/drawing/2014/main" id="{2FCE1156-3218-4DBB-A108-6480528DC743}"/>
              </a:ext>
            </a:extLst>
          </p:cNvPr>
          <p:cNvSpPr>
            <a:spLocks noGrp="1"/>
          </p:cNvSpPr>
          <p:nvPr>
            <p:ph type="body" idx="17"/>
          </p:nvPr>
        </p:nvSpPr>
        <p:spPr/>
        <p:txBody>
          <a:bodyPr/>
          <a:lstStyle/>
          <a:p>
            <a:r>
              <a:rPr lang="en-US" altLang="zh-CN" dirty="0"/>
              <a:t>LSTM</a:t>
            </a:r>
            <a:endParaRPr lang="zh-CN" altLang="en-US" dirty="0"/>
          </a:p>
        </p:txBody>
      </p:sp>
      <p:sp>
        <p:nvSpPr>
          <p:cNvPr id="18" name="内容占位符 17">
            <a:extLst>
              <a:ext uri="{FF2B5EF4-FFF2-40B4-BE49-F238E27FC236}">
                <a16:creationId xmlns:a16="http://schemas.microsoft.com/office/drawing/2014/main" id="{999B3A6D-50BC-48E0-A527-33822E8BCB70}"/>
              </a:ext>
            </a:extLst>
          </p:cNvPr>
          <p:cNvSpPr>
            <a:spLocks noGrp="1"/>
          </p:cNvSpPr>
          <p:nvPr>
            <p:ph idx="23"/>
          </p:nvPr>
        </p:nvSpPr>
        <p:spPr>
          <a:xfrm>
            <a:off x="4713684" y="1058400"/>
            <a:ext cx="4142184" cy="3498852"/>
          </a:xfrm>
        </p:spPr>
        <p:txBody>
          <a:bodyPr/>
          <a:lstStyle/>
          <a:p>
            <a:endParaRPr lang="zh-CN" altLang="en-US" dirty="0"/>
          </a:p>
        </p:txBody>
      </p:sp>
      <p:sp>
        <p:nvSpPr>
          <p:cNvPr id="19" name="文本占位符 18">
            <a:extLst>
              <a:ext uri="{FF2B5EF4-FFF2-40B4-BE49-F238E27FC236}">
                <a16:creationId xmlns:a16="http://schemas.microsoft.com/office/drawing/2014/main" id="{E07AC3BD-7151-4807-BC81-E5A6FA815992}"/>
              </a:ext>
            </a:extLst>
          </p:cNvPr>
          <p:cNvSpPr>
            <a:spLocks noGrp="1"/>
          </p:cNvSpPr>
          <p:nvPr>
            <p:ph type="body" idx="24"/>
          </p:nvPr>
        </p:nvSpPr>
        <p:spPr/>
        <p:txBody>
          <a:bodyPr/>
          <a:lstStyle/>
          <a:p>
            <a:r>
              <a:rPr lang="en-US" altLang="zh-CN" dirty="0"/>
              <a:t>GRU</a:t>
            </a:r>
            <a:endParaRPr lang="zh-CN" altLang="en-US" dirty="0"/>
          </a:p>
        </p:txBody>
      </p:sp>
      <p:sp>
        <p:nvSpPr>
          <p:cNvPr id="3" name="灯片编号占位符 2">
            <a:extLst>
              <a:ext uri="{FF2B5EF4-FFF2-40B4-BE49-F238E27FC236}">
                <a16:creationId xmlns:a16="http://schemas.microsoft.com/office/drawing/2014/main" id="{EF99C8AA-2D0C-4ADA-99DF-19A58E637A4D}"/>
              </a:ext>
            </a:extLst>
          </p:cNvPr>
          <p:cNvSpPr>
            <a:spLocks noGrp="1"/>
          </p:cNvSpPr>
          <p:nvPr>
            <p:ph type="sldNum" sz="quarter" idx="28"/>
          </p:nvPr>
        </p:nvSpPr>
        <p:spPr/>
        <p:txBody>
          <a:bodyPr/>
          <a:lstStyle/>
          <a:p>
            <a:fld id="{BCA4F33B-2A5C-4874-B5D7-74DA77ECCD3C}" type="slidenum">
              <a:rPr lang="en-US" smtClean="0"/>
              <a:t>12</a:t>
            </a:fld>
            <a:endParaRPr lang="en-US"/>
          </a:p>
        </p:txBody>
      </p:sp>
      <p:sp>
        <p:nvSpPr>
          <p:cNvPr id="5" name="标题 4">
            <a:extLst>
              <a:ext uri="{FF2B5EF4-FFF2-40B4-BE49-F238E27FC236}">
                <a16:creationId xmlns:a16="http://schemas.microsoft.com/office/drawing/2014/main" id="{FF991D01-BAC8-4AD6-97D9-E7574A04B7E7}"/>
              </a:ext>
            </a:extLst>
          </p:cNvPr>
          <p:cNvSpPr>
            <a:spLocks noGrp="1"/>
          </p:cNvSpPr>
          <p:nvPr>
            <p:ph type="title"/>
          </p:nvPr>
        </p:nvSpPr>
        <p:spPr/>
        <p:txBody>
          <a:bodyPr/>
          <a:lstStyle/>
          <a:p>
            <a:r>
              <a:rPr lang="zh-CN" altLang="en-US" dirty="0"/>
              <a:t>个股走势判断</a:t>
            </a:r>
            <a:r>
              <a:rPr lang="en-US" altLang="zh-CN" dirty="0"/>
              <a:t>—</a:t>
            </a:r>
            <a:r>
              <a:rPr lang="zh-CN" altLang="en-US" dirty="0"/>
              <a:t>使用</a:t>
            </a:r>
            <a:r>
              <a:rPr lang="en-US" altLang="zh-CN" dirty="0"/>
              <a:t>LSTM</a:t>
            </a:r>
            <a:r>
              <a:rPr lang="zh-CN" altLang="en-US" dirty="0"/>
              <a:t>、</a:t>
            </a:r>
            <a:r>
              <a:rPr lang="en-US" altLang="zh-CN" dirty="0"/>
              <a:t>GRU</a:t>
            </a:r>
            <a:endParaRPr lang="zh-CN" altLang="en-US" dirty="0"/>
          </a:p>
        </p:txBody>
      </p:sp>
      <p:pic>
        <p:nvPicPr>
          <p:cNvPr id="24" name="图片 23">
            <a:extLst>
              <a:ext uri="{FF2B5EF4-FFF2-40B4-BE49-F238E27FC236}">
                <a16:creationId xmlns:a16="http://schemas.microsoft.com/office/drawing/2014/main" id="{CDFA3630-D68B-4E39-A819-DAE83B220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38" y="1304004"/>
            <a:ext cx="3874218" cy="1815677"/>
          </a:xfrm>
          <a:prstGeom prst="rect">
            <a:avLst/>
          </a:prstGeom>
        </p:spPr>
      </p:pic>
      <p:pic>
        <p:nvPicPr>
          <p:cNvPr id="26" name="图片 25">
            <a:extLst>
              <a:ext uri="{FF2B5EF4-FFF2-40B4-BE49-F238E27FC236}">
                <a16:creationId xmlns:a16="http://schemas.microsoft.com/office/drawing/2014/main" id="{0CAE5C67-2DA6-428F-85ED-9DE8C9D56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85" y="3176434"/>
            <a:ext cx="3601679" cy="1212320"/>
          </a:xfrm>
          <a:prstGeom prst="rect">
            <a:avLst/>
          </a:prstGeom>
        </p:spPr>
      </p:pic>
      <p:pic>
        <p:nvPicPr>
          <p:cNvPr id="28" name="图片 27">
            <a:extLst>
              <a:ext uri="{FF2B5EF4-FFF2-40B4-BE49-F238E27FC236}">
                <a16:creationId xmlns:a16="http://schemas.microsoft.com/office/drawing/2014/main" id="{4B05CC14-9541-4ABA-84B9-FE330309B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6884" y="1358387"/>
            <a:ext cx="4032148" cy="1329440"/>
          </a:xfrm>
          <a:prstGeom prst="rect">
            <a:avLst/>
          </a:prstGeom>
        </p:spPr>
      </p:pic>
      <p:pic>
        <p:nvPicPr>
          <p:cNvPr id="30" name="图片 29">
            <a:extLst>
              <a:ext uri="{FF2B5EF4-FFF2-40B4-BE49-F238E27FC236}">
                <a16:creationId xmlns:a16="http://schemas.microsoft.com/office/drawing/2014/main" id="{DE81A5B0-F7C7-4459-B224-92E8AEDA3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854" y="2846438"/>
            <a:ext cx="3692320" cy="1685772"/>
          </a:xfrm>
          <a:prstGeom prst="rect">
            <a:avLst/>
          </a:prstGeom>
        </p:spPr>
      </p:pic>
      <p:sp>
        <p:nvSpPr>
          <p:cNvPr id="13" name="文本框 12">
            <a:extLst>
              <a:ext uri="{FF2B5EF4-FFF2-40B4-BE49-F238E27FC236}">
                <a16:creationId xmlns:a16="http://schemas.microsoft.com/office/drawing/2014/main" id="{CA7B2DC8-4505-4C0F-8E07-8A42FB8BA8C7}"/>
              </a:ext>
            </a:extLst>
          </p:cNvPr>
          <p:cNvSpPr txBox="1"/>
          <p:nvPr/>
        </p:nvSpPr>
        <p:spPr>
          <a:xfrm>
            <a:off x="294968" y="737419"/>
            <a:ext cx="4018935" cy="215444"/>
          </a:xfrm>
          <a:prstGeom prst="rect">
            <a:avLst/>
          </a:prstGeom>
          <a:noFill/>
        </p:spPr>
        <p:txBody>
          <a:bodyPr wrap="square" lIns="0" tIns="0" rIns="0" bIns="0" rtlCol="0">
            <a:spAutoFit/>
          </a:bodyPr>
          <a:lstStyle/>
          <a:p>
            <a:r>
              <a:rPr lang="zh-CN" altLang="en-US" sz="1400" dirty="0">
                <a:latin typeface="Arial" panose="020B0604020202020204" pitchFamily="34" charset="0"/>
                <a:ea typeface="黑体" panose="02010609060101010101" pitchFamily="49" charset="-122"/>
                <a:cs typeface="Arial" panose="020B0604020202020204" pitchFamily="34" charset="0"/>
              </a:rPr>
              <a:t>数据：训练集</a:t>
            </a:r>
            <a:r>
              <a:rPr lang="en-US" altLang="zh-CN" sz="1400" dirty="0">
                <a:latin typeface="Arial" panose="020B0604020202020204" pitchFamily="34" charset="0"/>
                <a:ea typeface="黑体" panose="02010609060101010101" pitchFamily="49" charset="-122"/>
                <a:cs typeface="Arial" panose="020B0604020202020204" pitchFamily="34" charset="0"/>
              </a:rPr>
              <a:t>545</a:t>
            </a:r>
            <a:r>
              <a:rPr lang="zh-CN" altLang="en-US" sz="1400" dirty="0">
                <a:latin typeface="Arial" panose="020B0604020202020204" pitchFamily="34" charset="0"/>
                <a:ea typeface="黑体" panose="02010609060101010101" pitchFamily="49" charset="-122"/>
                <a:cs typeface="Arial" panose="020B0604020202020204" pitchFamily="34" charset="0"/>
              </a:rPr>
              <a:t>条，测试集</a:t>
            </a:r>
            <a:r>
              <a:rPr lang="en-US" altLang="zh-CN" sz="1400" dirty="0">
                <a:latin typeface="Arial" panose="020B0604020202020204" pitchFamily="34" charset="0"/>
                <a:ea typeface="黑体" panose="02010609060101010101" pitchFamily="49" charset="-122"/>
                <a:cs typeface="Arial" panose="020B0604020202020204" pitchFamily="34" charset="0"/>
              </a:rPr>
              <a:t>137</a:t>
            </a:r>
            <a:r>
              <a:rPr lang="zh-CN" altLang="en-US" sz="1400" dirty="0">
                <a:latin typeface="Arial" panose="020B0604020202020204" pitchFamily="34" charset="0"/>
                <a:ea typeface="黑体" panose="02010609060101010101" pitchFamily="49" charset="-122"/>
                <a:cs typeface="Arial" panose="020B0604020202020204" pitchFamily="34" charset="0"/>
              </a:rPr>
              <a:t>条</a:t>
            </a:r>
          </a:p>
        </p:txBody>
      </p:sp>
    </p:spTree>
    <p:extLst>
      <p:ext uri="{BB962C8B-B14F-4D97-AF65-F5344CB8AC3E}">
        <p14:creationId xmlns:p14="http://schemas.microsoft.com/office/powerpoint/2010/main" val="110218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3A218DD-9F3D-4AA2-BC6E-38CA7ABE22A7}"/>
              </a:ext>
            </a:extLst>
          </p:cNvPr>
          <p:cNvSpPr>
            <a:spLocks noGrp="1"/>
          </p:cNvSpPr>
          <p:nvPr>
            <p:ph type="title"/>
          </p:nvPr>
        </p:nvSpPr>
        <p:spPr/>
        <p:txBody>
          <a:bodyPr lIns="0" rIns="0" bIns="0"/>
          <a:lstStyle/>
          <a:p>
            <a:r>
              <a:rPr lang="zh-CN" altLang="en-US" sz="3200" dirty="0"/>
              <a:t>主标题（</a:t>
            </a:r>
            <a:r>
              <a:rPr lang="en-US" altLang="zh-CN" sz="3200" dirty="0"/>
              <a:t>32</a:t>
            </a:r>
            <a:r>
              <a:rPr lang="zh-CN" altLang="en-US" sz="3200" dirty="0"/>
              <a:t>，不加粗）</a:t>
            </a:r>
            <a:endParaRPr lang="en-US" sz="3200" dirty="0"/>
          </a:p>
        </p:txBody>
      </p:sp>
      <p:sp>
        <p:nvSpPr>
          <p:cNvPr id="18" name="Subtitle 17">
            <a:extLst>
              <a:ext uri="{FF2B5EF4-FFF2-40B4-BE49-F238E27FC236}">
                <a16:creationId xmlns:a16="http://schemas.microsoft.com/office/drawing/2014/main" id="{CB8FF613-33BE-441C-8850-F721F8CB11A0}"/>
              </a:ext>
            </a:extLst>
          </p:cNvPr>
          <p:cNvSpPr>
            <a:spLocks noGrp="1"/>
          </p:cNvSpPr>
          <p:nvPr>
            <p:ph type="subTitle" idx="1"/>
          </p:nvPr>
        </p:nvSpPr>
        <p:spPr>
          <a:xfrm>
            <a:off x="288900" y="1557142"/>
            <a:ext cx="8568929" cy="457775"/>
          </a:xfrm>
        </p:spPr>
        <p:txBody>
          <a:bodyPr lIns="0" rIns="0" bIns="0"/>
          <a:lstStyle/>
          <a:p>
            <a:r>
              <a:rPr lang="zh-CN" altLang="en-US" sz="2400" dirty="0">
                <a:latin typeface="+mn-lt"/>
              </a:rPr>
              <a:t>副标题（</a:t>
            </a:r>
            <a:r>
              <a:rPr lang="en-US" altLang="zh-CN" sz="2400" dirty="0">
                <a:latin typeface="+mn-lt"/>
              </a:rPr>
              <a:t>24</a:t>
            </a:r>
            <a:r>
              <a:rPr lang="zh-CN" altLang="en-US" sz="2400" dirty="0">
                <a:latin typeface="+mn-lt"/>
              </a:rPr>
              <a:t>，不加粗）</a:t>
            </a:r>
            <a:endParaRPr lang="en-GB" sz="2400" dirty="0">
              <a:latin typeface="+mn-lt"/>
            </a:endParaRPr>
          </a:p>
          <a:p>
            <a:pPr lvl="1"/>
            <a:r>
              <a:rPr lang="en-GB" sz="1000" dirty="0"/>
              <a:t>2021</a:t>
            </a:r>
            <a:r>
              <a:rPr lang="zh-CN" altLang="en-US" sz="1000" dirty="0"/>
              <a:t>年</a:t>
            </a:r>
            <a:r>
              <a:rPr lang="en-US" altLang="zh-CN" sz="1000" dirty="0"/>
              <a:t>10</a:t>
            </a:r>
            <a:r>
              <a:rPr lang="zh-CN" altLang="en-US" sz="1000" dirty="0"/>
              <a:t>月</a:t>
            </a:r>
            <a:endParaRPr lang="en-US" sz="1000" dirty="0"/>
          </a:p>
        </p:txBody>
      </p:sp>
      <p:sp>
        <p:nvSpPr>
          <p:cNvPr id="3" name="Footer Placeholder 2">
            <a:extLst>
              <a:ext uri="{FF2B5EF4-FFF2-40B4-BE49-F238E27FC236}">
                <a16:creationId xmlns:a16="http://schemas.microsoft.com/office/drawing/2014/main" id="{46BDE473-12A8-40B4-B639-841BAF8B14BC}"/>
              </a:ext>
            </a:extLst>
          </p:cNvPr>
          <p:cNvSpPr>
            <a:spLocks noGrp="1"/>
          </p:cNvSpPr>
          <p:nvPr>
            <p:ph type="ftr" sz="quarter" idx="19"/>
          </p:nvPr>
        </p:nvSpPr>
        <p:spPr/>
        <p:txBody>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19" name="Text Placeholder 18">
            <a:extLst>
              <a:ext uri="{FF2B5EF4-FFF2-40B4-BE49-F238E27FC236}">
                <a16:creationId xmlns:a16="http://schemas.microsoft.com/office/drawing/2014/main" id="{F0BA0BFA-66F2-41D5-9D96-AC3F16507364}"/>
              </a:ext>
            </a:extLst>
          </p:cNvPr>
          <p:cNvSpPr>
            <a:spLocks noGrp="1"/>
          </p:cNvSpPr>
          <p:nvPr>
            <p:ph type="body" sz="quarter" idx="18"/>
          </p:nvPr>
        </p:nvSpPr>
        <p:spPr/>
        <p:txBody>
          <a:bodyPr lIns="0" rIns="0" bIns="0"/>
          <a:lstStyle/>
          <a:p>
            <a:r>
              <a:rPr lang="zh-CN" altLang="en-US" dirty="0"/>
              <a:t>姓名（</a:t>
            </a:r>
            <a:r>
              <a:rPr lang="en-US" altLang="zh-CN" dirty="0"/>
              <a:t>9</a:t>
            </a:r>
            <a:r>
              <a:rPr lang="zh-CN" altLang="en-US" dirty="0"/>
              <a:t>号，加粗）</a:t>
            </a:r>
            <a:endParaRPr lang="en-US" dirty="0"/>
          </a:p>
          <a:p>
            <a:pPr lvl="1"/>
            <a:r>
              <a:rPr lang="zh-CN" altLang="en-US" dirty="0"/>
              <a:t>职称（</a:t>
            </a:r>
            <a:r>
              <a:rPr lang="en-US" altLang="zh-CN" dirty="0"/>
              <a:t>9</a:t>
            </a:r>
            <a:r>
              <a:rPr lang="zh-CN" altLang="en-US" dirty="0"/>
              <a:t>号，不加粗）</a:t>
            </a:r>
            <a:endParaRPr lang="en-US" dirty="0"/>
          </a:p>
          <a:p>
            <a:r>
              <a:rPr lang="zh-CN" altLang="en-US" dirty="0"/>
              <a:t>姓名</a:t>
            </a:r>
            <a:endParaRPr lang="en-US" dirty="0"/>
          </a:p>
          <a:p>
            <a:pPr lvl="1"/>
            <a:r>
              <a:rPr lang="zh-CN" altLang="en-US" dirty="0"/>
              <a:t>职称</a:t>
            </a:r>
            <a:endParaRPr lang="en-US" dirty="0"/>
          </a:p>
          <a:p>
            <a:r>
              <a:rPr lang="zh-CN" altLang="en-US" dirty="0"/>
              <a:t>姓名</a:t>
            </a:r>
            <a:endParaRPr lang="en-US" altLang="zh-CN" dirty="0"/>
          </a:p>
          <a:p>
            <a:pPr lvl="1"/>
            <a:r>
              <a:rPr lang="zh-CN" altLang="en-US" dirty="0"/>
              <a:t>职称</a:t>
            </a:r>
            <a:endParaRPr lang="en-US" altLang="zh-CN" dirty="0"/>
          </a:p>
        </p:txBody>
      </p:sp>
    </p:spTree>
    <p:extLst>
      <p:ext uri="{BB962C8B-B14F-4D97-AF65-F5344CB8AC3E}">
        <p14:creationId xmlns:p14="http://schemas.microsoft.com/office/powerpoint/2010/main" val="37352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5E0FF7A8-46FB-4624-B068-10EEF507C14C}"/>
              </a:ext>
            </a:extLst>
          </p:cNvPr>
          <p:cNvSpPr>
            <a:spLocks noGrp="1"/>
          </p:cNvSpPr>
          <p:nvPr>
            <p:ph type="body" idx="17"/>
          </p:nvPr>
        </p:nvSpPr>
        <p:spPr/>
        <p:txBody>
          <a:bodyPr/>
          <a:lstStyle/>
          <a:p>
            <a:r>
              <a:rPr lang="zh-CN" altLang="zh-CN" dirty="0"/>
              <a:t>因子值</a:t>
            </a:r>
            <a:r>
              <a:rPr lang="en-US" altLang="zh-CN" dirty="0"/>
              <a:t> = </a:t>
            </a:r>
            <a:r>
              <a:rPr lang="zh-CN" altLang="zh-CN" dirty="0"/>
              <a:t>隔夜收益</a:t>
            </a:r>
            <a:r>
              <a:rPr lang="en-US" altLang="zh-CN" dirty="0"/>
              <a:t>*</a:t>
            </a:r>
            <a:r>
              <a:rPr lang="zh-CN" altLang="zh-CN" dirty="0"/>
              <a:t>总成交量</a:t>
            </a:r>
          </a:p>
        </p:txBody>
      </p:sp>
      <p:graphicFrame>
        <p:nvGraphicFramePr>
          <p:cNvPr id="15" name="内容占位符 14">
            <a:extLst>
              <a:ext uri="{FF2B5EF4-FFF2-40B4-BE49-F238E27FC236}">
                <a16:creationId xmlns:a16="http://schemas.microsoft.com/office/drawing/2014/main" id="{3784082D-C5E9-4FB2-90CA-245D72B52B30}"/>
              </a:ext>
            </a:extLst>
          </p:cNvPr>
          <p:cNvGraphicFramePr>
            <a:graphicFrameLocks noGrp="1"/>
          </p:cNvGraphicFramePr>
          <p:nvPr>
            <p:ph idx="18"/>
            <p:extLst>
              <p:ext uri="{D42A27DB-BD31-4B8C-83A1-F6EECF244321}">
                <p14:modId xmlns:p14="http://schemas.microsoft.com/office/powerpoint/2010/main" val="3919580844"/>
              </p:ext>
            </p:extLst>
          </p:nvPr>
        </p:nvGraphicFramePr>
        <p:xfrm>
          <a:off x="326115" y="1244301"/>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-0.0416</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-0.3643</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2.84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mc:AlternateContent xmlns:mc="http://schemas.openxmlformats.org/markup-compatibility/2006">
        <mc:Choice xmlns:a14="http://schemas.microsoft.com/office/drawing/2010/main" Requires="a14">
          <p:sp>
            <p:nvSpPr>
              <p:cNvPr id="11" name="文本占位符 10">
                <a:extLst>
                  <a:ext uri="{FF2B5EF4-FFF2-40B4-BE49-F238E27FC236}">
                    <a16:creationId xmlns:a16="http://schemas.microsoft.com/office/drawing/2014/main" id="{D3BB73AF-ECCA-44EE-99E3-03744F21B24A}"/>
                  </a:ext>
                </a:extLst>
              </p:cNvPr>
              <p:cNvSpPr>
                <a:spLocks noGrp="1"/>
              </p:cNvSpPr>
              <p:nvPr>
                <p:ph type="body" idx="25"/>
              </p:nvPr>
            </p:nvSpPr>
            <p:spPr/>
            <p:txBody>
              <a:bodyPr/>
              <a:lstStyle/>
              <a:p>
                <a:r>
                  <a:rPr lang="zh-CN" altLang="en-US" dirty="0"/>
                  <a:t>因子值 </a:t>
                </a:r>
                <a:r>
                  <a:rPr lang="en-US" altLang="zh-CN" dirty="0"/>
                  <a:t>= sum</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𝒉𝒊𝒈𝒉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𝒍𝒐𝒘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a14:m>
                <a:endParaRPr lang="zh-CN" altLang="en-US" dirty="0"/>
              </a:p>
            </p:txBody>
          </p:sp>
        </mc:Choice>
        <mc:Fallback>
          <p:sp>
            <p:nvSpPr>
              <p:cNvPr id="11" name="文本占位符 10">
                <a:extLst>
                  <a:ext uri="{FF2B5EF4-FFF2-40B4-BE49-F238E27FC236}">
                    <a16:creationId xmlns:a16="http://schemas.microsoft.com/office/drawing/2014/main" id="{D3BB73AF-ECCA-44EE-99E3-03744F21B24A}"/>
                  </a:ext>
                </a:extLst>
              </p:cNvPr>
              <p:cNvSpPr>
                <a:spLocks noGrp="1" noRot="1" noChangeAspect="1" noMove="1" noResize="1" noEditPoints="1" noAdjustHandles="1" noChangeArrowheads="1" noChangeShapeType="1" noTextEdit="1"/>
              </p:cNvSpPr>
              <p:nvPr>
                <p:ph type="body" idx="25"/>
              </p:nvPr>
            </p:nvSpPr>
            <p:spPr>
              <a:blipFill>
                <a:blip r:embed="rId2"/>
                <a:stretch>
                  <a:fillRect l="-2288" t="-23333" b="-1333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A647415-A7D6-407E-B41E-C8C63A48C1C0}"/>
              </a:ext>
            </a:extLst>
          </p:cNvPr>
          <p:cNvSpPr>
            <a:spLocks noGrp="1"/>
          </p:cNvSpPr>
          <p:nvPr>
            <p:ph type="sldNum" sz="quarter" idx="30"/>
          </p:nvPr>
        </p:nvSpPr>
        <p:spPr/>
        <p:txBody>
          <a:bodyPr/>
          <a:lstStyle/>
          <a:p>
            <a:fld id="{BCA4F33B-2A5C-4874-B5D7-74DA77ECCD3C}" type="slidenum">
              <a:rPr lang="en-US" smtClean="0"/>
              <a:t>14</a:t>
            </a:fld>
            <a:endParaRPr lang="en-US"/>
          </a:p>
        </p:txBody>
      </p:sp>
      <p:sp>
        <p:nvSpPr>
          <p:cNvPr id="5" name="标题 4">
            <a:extLst>
              <a:ext uri="{FF2B5EF4-FFF2-40B4-BE49-F238E27FC236}">
                <a16:creationId xmlns:a16="http://schemas.microsoft.com/office/drawing/2014/main" id="{902306A1-2E11-4532-96D4-A7D57CAD19A4}"/>
              </a:ext>
            </a:extLst>
          </p:cNvPr>
          <p:cNvSpPr>
            <a:spLocks noGrp="1"/>
          </p:cNvSpPr>
          <p:nvPr>
            <p:ph type="title"/>
          </p:nvPr>
        </p:nvSpPr>
        <p:spPr/>
        <p:txBody>
          <a:bodyPr/>
          <a:lstStyle/>
          <a:p>
            <a:r>
              <a:rPr lang="zh-CN" altLang="en-US" dirty="0"/>
              <a:t>检查过去一年因子分钟级别的有效性</a:t>
            </a:r>
          </a:p>
        </p:txBody>
      </p:sp>
      <p:pic>
        <p:nvPicPr>
          <p:cNvPr id="14" name="内容占位符 13">
            <a:extLst>
              <a:ext uri="{FF2B5EF4-FFF2-40B4-BE49-F238E27FC236}">
                <a16:creationId xmlns:a16="http://schemas.microsoft.com/office/drawing/2014/main" id="{A1865094-E093-4DE5-8D8A-9F709E99A066}"/>
              </a:ext>
            </a:extLst>
          </p:cNvPr>
          <p:cNvPicPr>
            <a:picLocks noGrp="1"/>
          </p:cNvPicPr>
          <p:nvPr>
            <p:ph idx="13"/>
          </p:nvPr>
        </p:nvPicPr>
        <p:blipFill>
          <a:blip r:embed="rId3">
            <a:extLst>
              <a:ext uri="{28A0092B-C50C-407E-A947-70E740481C1C}">
                <a14:useLocalDpi xmlns:a14="http://schemas.microsoft.com/office/drawing/2010/main" val="0"/>
              </a:ext>
            </a:extLst>
          </a:blip>
          <a:stretch>
            <a:fillRect/>
          </a:stretch>
        </p:blipFill>
        <p:spPr>
          <a:xfrm>
            <a:off x="224980" y="2054053"/>
            <a:ext cx="2662238" cy="1878507"/>
          </a:xfrm>
          <a:prstGeom prst="rect">
            <a:avLst/>
          </a:prstGeom>
        </p:spPr>
      </p:pic>
      <p:graphicFrame>
        <p:nvGraphicFramePr>
          <p:cNvPr id="16" name="内容占位符 14">
            <a:extLst>
              <a:ext uri="{FF2B5EF4-FFF2-40B4-BE49-F238E27FC236}">
                <a16:creationId xmlns:a16="http://schemas.microsoft.com/office/drawing/2014/main" id="{45576F81-50C3-4ACA-B388-090743E794E7}"/>
              </a:ext>
            </a:extLst>
          </p:cNvPr>
          <p:cNvGraphicFramePr>
            <a:graphicFrameLocks/>
          </p:cNvGraphicFramePr>
          <p:nvPr>
            <p:extLst>
              <p:ext uri="{D42A27DB-BD31-4B8C-83A1-F6EECF244321}">
                <p14:modId xmlns:p14="http://schemas.microsoft.com/office/powerpoint/2010/main" val="669255091"/>
              </p:ext>
            </p:extLst>
          </p:nvPr>
        </p:nvGraphicFramePr>
        <p:xfrm>
          <a:off x="3285659" y="1211263"/>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-0.0398</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-0.2169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2.27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p:pic>
        <p:nvPicPr>
          <p:cNvPr id="17" name="图片 16">
            <a:extLst>
              <a:ext uri="{FF2B5EF4-FFF2-40B4-BE49-F238E27FC236}">
                <a16:creationId xmlns:a16="http://schemas.microsoft.com/office/drawing/2014/main" id="{B8349EF3-F37D-4CCD-A895-0B44C56D3642}"/>
              </a:ext>
            </a:extLst>
          </p:cNvPr>
          <p:cNvPicPr/>
          <p:nvPr/>
        </p:nvPicPr>
        <p:blipFill>
          <a:blip r:embed="rId4">
            <a:extLst>
              <a:ext uri="{28A0092B-C50C-407E-A947-70E740481C1C}">
                <a14:useLocalDpi xmlns:a14="http://schemas.microsoft.com/office/drawing/2010/main" val="0"/>
              </a:ext>
            </a:extLst>
          </a:blip>
          <a:stretch>
            <a:fillRect/>
          </a:stretch>
        </p:blipFill>
        <p:spPr>
          <a:xfrm>
            <a:off x="3165230" y="2071786"/>
            <a:ext cx="2826328" cy="1847984"/>
          </a:xfrm>
          <a:prstGeom prst="rect">
            <a:avLst/>
          </a:prstGeom>
        </p:spPr>
      </p:pic>
      <p:sp>
        <p:nvSpPr>
          <p:cNvPr id="19" name="文本占位符 10">
            <a:extLst>
              <a:ext uri="{FF2B5EF4-FFF2-40B4-BE49-F238E27FC236}">
                <a16:creationId xmlns:a16="http://schemas.microsoft.com/office/drawing/2014/main" id="{EBAC37EE-F291-4B4C-9C1D-DD8FC300F5D5}"/>
              </a:ext>
            </a:extLst>
          </p:cNvPr>
          <p:cNvSpPr txBox="1">
            <a:spLocks/>
          </p:cNvSpPr>
          <p:nvPr/>
        </p:nvSpPr>
        <p:spPr>
          <a:xfrm>
            <a:off x="6219627" y="1105790"/>
            <a:ext cx="2664620" cy="181811"/>
          </a:xfrm>
          <a:prstGeom prst="rect">
            <a:avLst/>
          </a:prstGeom>
        </p:spPr>
        <p:txBody>
          <a:bodyPr vert="horz" lIns="13716" tIns="0" rIns="0" bIns="0" rtlCol="0" anchor="t" anchorCtr="0">
            <a:noAutofit/>
          </a:bodyPr>
          <a:lstStyle>
            <a:lvl1pPr marL="0" indent="0" algn="l" defTabSz="171440" rtl="0" eaLnBrk="1" latinLnBrk="0" hangingPunct="1">
              <a:spcBef>
                <a:spcPts val="0"/>
              </a:spcBef>
              <a:buFont typeface="Verdana" pitchFamily="34" charset="0"/>
              <a:buNone/>
              <a:defRPr sz="900" b="1" kern="1200" spc="0" baseline="0">
                <a:solidFill>
                  <a:schemeClr val="tx1"/>
                </a:solidFill>
                <a:latin typeface="+mj-lt"/>
                <a:ea typeface="+mn-ea"/>
                <a:cs typeface="+mn-cs"/>
              </a:defRPr>
            </a:lvl1pPr>
            <a:lvl2pPr marL="100013"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038" indent="-100013"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194" indent="-107156"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zh-CN" dirty="0"/>
              <a:t>因子值 </a:t>
            </a:r>
            <a:r>
              <a:rPr lang="en-US" altLang="zh-CN" dirty="0"/>
              <a:t>=  BBI(6,12,18,24,30)</a:t>
            </a:r>
            <a:endParaRPr lang="zh-CN" altLang="en-US" dirty="0"/>
          </a:p>
        </p:txBody>
      </p:sp>
      <p:graphicFrame>
        <p:nvGraphicFramePr>
          <p:cNvPr id="20" name="内容占位符 14">
            <a:extLst>
              <a:ext uri="{FF2B5EF4-FFF2-40B4-BE49-F238E27FC236}">
                <a16:creationId xmlns:a16="http://schemas.microsoft.com/office/drawing/2014/main" id="{BE03EA6B-7A2E-4671-8F38-16C88C7BEA7D}"/>
              </a:ext>
            </a:extLst>
          </p:cNvPr>
          <p:cNvGraphicFramePr>
            <a:graphicFrameLocks/>
          </p:cNvGraphicFramePr>
          <p:nvPr>
            <p:extLst>
              <p:ext uri="{D42A27DB-BD31-4B8C-83A1-F6EECF244321}">
                <p14:modId xmlns:p14="http://schemas.microsoft.com/office/powerpoint/2010/main" val="4054842993"/>
              </p:ext>
            </p:extLst>
          </p:nvPr>
        </p:nvGraphicFramePr>
        <p:xfrm>
          <a:off x="6302753" y="1306114"/>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-0.0567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-0.2500</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2.19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p:pic>
        <p:nvPicPr>
          <p:cNvPr id="21" name="图片 20">
            <a:extLst>
              <a:ext uri="{FF2B5EF4-FFF2-40B4-BE49-F238E27FC236}">
                <a16:creationId xmlns:a16="http://schemas.microsoft.com/office/drawing/2014/main" id="{847FCD36-4E0A-47DE-80C0-DDC74C6193C3}"/>
              </a:ext>
            </a:extLst>
          </p:cNvPr>
          <p:cNvPicPr/>
          <p:nvPr/>
        </p:nvPicPr>
        <p:blipFill>
          <a:blip r:embed="rId5">
            <a:extLst>
              <a:ext uri="{28A0092B-C50C-407E-A947-70E740481C1C}">
                <a14:useLocalDpi xmlns:a14="http://schemas.microsoft.com/office/drawing/2010/main" val="0"/>
              </a:ext>
            </a:extLst>
          </a:blip>
          <a:stretch>
            <a:fillRect/>
          </a:stretch>
        </p:blipFill>
        <p:spPr>
          <a:xfrm>
            <a:off x="6036318" y="2065393"/>
            <a:ext cx="2903061" cy="1835194"/>
          </a:xfrm>
          <a:prstGeom prst="rect">
            <a:avLst/>
          </a:prstGeom>
        </p:spPr>
      </p:pic>
    </p:spTree>
    <p:extLst>
      <p:ext uri="{BB962C8B-B14F-4D97-AF65-F5344CB8AC3E}">
        <p14:creationId xmlns:p14="http://schemas.microsoft.com/office/powerpoint/2010/main" val="1115524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占位符 7">
                <a:extLst>
                  <a:ext uri="{FF2B5EF4-FFF2-40B4-BE49-F238E27FC236}">
                    <a16:creationId xmlns:a16="http://schemas.microsoft.com/office/drawing/2014/main" id="{5E0FF7A8-46FB-4624-B068-10EEF507C14C}"/>
                  </a:ext>
                </a:extLst>
              </p:cNvPr>
              <p:cNvSpPr>
                <a:spLocks noGrp="1"/>
              </p:cNvSpPr>
              <p:nvPr>
                <p:ph type="body" idx="17"/>
              </p:nvPr>
            </p:nvSpPr>
            <p:spPr>
              <a:xfrm>
                <a:off x="288131" y="1055700"/>
                <a:ext cx="2664620" cy="181811"/>
              </a:xfrm>
            </p:spPr>
            <p:txBody>
              <a:bodyPr/>
              <a:lstStyle/>
              <a:p>
                <a:r>
                  <a:rPr lang="zh-CN" altLang="zh-CN" dirty="0"/>
                  <a:t>因子值</a:t>
                </a:r>
                <a:r>
                  <a:rPr lang="en-US" altLang="zh-CN" dirty="0"/>
                  <a:t> = </a:t>
                </a:r>
                <a:r>
                  <a:rPr lang="en-US" altLang="zh-CN" dirty="0" err="1"/>
                  <a:t>corr</a:t>
                </a:r>
                <a:r>
                  <a:rPr lang="en-US" altLang="zh-CN" dirty="0"/>
                  <a:t>(</a:t>
                </a:r>
                <a14:m>
                  <m:oMath xmlns:m="http://schemas.openxmlformats.org/officeDocument/2006/math">
                    <m:f>
                      <m:fPr>
                        <m:ctrlPr>
                          <a:rPr lang="en-US" altLang="zh-CN" sz="1000" i="1" smtClean="0">
                            <a:latin typeface="Cambria Math" panose="02040503050406030204" pitchFamily="18" charset="0"/>
                          </a:rPr>
                        </m:ctrlPr>
                      </m:fPr>
                      <m:num>
                        <m:r>
                          <a:rPr lang="en-US" altLang="zh-CN" sz="1000" b="1" i="1" smtClean="0">
                            <a:latin typeface="Cambria Math" panose="02040503050406030204" pitchFamily="18" charset="0"/>
                          </a:rPr>
                          <m:t>𝒉𝒊𝒈𝒉</m:t>
                        </m:r>
                      </m:num>
                      <m:den>
                        <m:r>
                          <a:rPr lang="en-US" altLang="zh-CN" sz="1000" b="1" i="1" smtClean="0">
                            <a:latin typeface="Cambria Math" panose="02040503050406030204" pitchFamily="18" charset="0"/>
                          </a:rPr>
                          <m:t>𝒍𝒐𝒘</m:t>
                        </m:r>
                      </m:den>
                    </m:f>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𝒗𝒐𝒍𝒖𝒎𝒆</m:t>
                    </m:r>
                    <m:r>
                      <a:rPr lang="en-US" altLang="zh-CN" sz="1000" b="1" i="0" smtClean="0"/>
                      <m:t>)</m:t>
                    </m:r>
                  </m:oMath>
                </a14:m>
                <a:endParaRPr lang="zh-CN" altLang="zh-CN" sz="1000" dirty="0"/>
              </a:p>
            </p:txBody>
          </p:sp>
        </mc:Choice>
        <mc:Fallback>
          <p:sp>
            <p:nvSpPr>
              <p:cNvPr id="8" name="文本占位符 7">
                <a:extLst>
                  <a:ext uri="{FF2B5EF4-FFF2-40B4-BE49-F238E27FC236}">
                    <a16:creationId xmlns:a16="http://schemas.microsoft.com/office/drawing/2014/main" id="{5E0FF7A8-46FB-4624-B068-10EEF507C14C}"/>
                  </a:ext>
                </a:extLst>
              </p:cNvPr>
              <p:cNvSpPr>
                <a:spLocks noGrp="1" noRot="1" noChangeAspect="1" noMove="1" noResize="1" noEditPoints="1" noAdjustHandles="1" noChangeArrowheads="1" noChangeShapeType="1" noTextEdit="1"/>
              </p:cNvSpPr>
              <p:nvPr>
                <p:ph type="body" idx="17"/>
              </p:nvPr>
            </p:nvSpPr>
            <p:spPr>
              <a:xfrm>
                <a:off x="288131" y="1055700"/>
                <a:ext cx="2664620" cy="181811"/>
              </a:xfrm>
              <a:blipFill>
                <a:blip r:embed="rId2"/>
                <a:stretch>
                  <a:fillRect l="-2059" t="-3333" b="-43333"/>
                </a:stretch>
              </a:blipFill>
            </p:spPr>
            <p:txBody>
              <a:bodyPr/>
              <a:lstStyle/>
              <a:p>
                <a:r>
                  <a:rPr lang="zh-CN" altLang="en-US">
                    <a:noFill/>
                  </a:rPr>
                  <a:t> </a:t>
                </a:r>
              </a:p>
            </p:txBody>
          </p:sp>
        </mc:Fallback>
      </mc:AlternateContent>
      <p:graphicFrame>
        <p:nvGraphicFramePr>
          <p:cNvPr id="15" name="内容占位符 14">
            <a:extLst>
              <a:ext uri="{FF2B5EF4-FFF2-40B4-BE49-F238E27FC236}">
                <a16:creationId xmlns:a16="http://schemas.microsoft.com/office/drawing/2014/main" id="{3784082D-C5E9-4FB2-90CA-245D72B52B30}"/>
              </a:ext>
            </a:extLst>
          </p:cNvPr>
          <p:cNvGraphicFramePr>
            <a:graphicFrameLocks noGrp="1"/>
          </p:cNvGraphicFramePr>
          <p:nvPr>
            <p:ph idx="18"/>
            <p:extLst>
              <p:ext uri="{D42A27DB-BD31-4B8C-83A1-F6EECF244321}">
                <p14:modId xmlns:p14="http://schemas.microsoft.com/office/powerpoint/2010/main" val="3224150969"/>
              </p:ext>
            </p:extLst>
          </p:nvPr>
        </p:nvGraphicFramePr>
        <p:xfrm>
          <a:off x="326115" y="1244301"/>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-0.0337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-0.268</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2.10</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mc:AlternateContent xmlns:mc="http://schemas.openxmlformats.org/markup-compatibility/2006">
        <mc:Choice xmlns:a14="http://schemas.microsoft.com/office/drawing/2010/main" Requires="a14">
          <p:sp>
            <p:nvSpPr>
              <p:cNvPr id="11" name="文本占位符 10">
                <a:extLst>
                  <a:ext uri="{FF2B5EF4-FFF2-40B4-BE49-F238E27FC236}">
                    <a16:creationId xmlns:a16="http://schemas.microsoft.com/office/drawing/2014/main" id="{D3BB73AF-ECCA-44EE-99E3-03744F21B24A}"/>
                  </a:ext>
                </a:extLst>
              </p:cNvPr>
              <p:cNvSpPr>
                <a:spLocks noGrp="1"/>
              </p:cNvSpPr>
              <p:nvPr>
                <p:ph type="body" idx="25"/>
              </p:nvPr>
            </p:nvSpPr>
            <p:spPr/>
            <p:txBody>
              <a:bodyPr/>
              <a:lstStyle/>
              <a:p>
                <a:r>
                  <a:rPr lang="zh-CN" altLang="en-US" dirty="0"/>
                  <a:t>因子值 </a:t>
                </a:r>
                <a:r>
                  <a:rPr lang="en-US" altLang="zh-CN" dirty="0"/>
                  <a:t>= sum</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𝒉𝒊𝒈𝒉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𝒍𝒐𝒘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endParaRPr lang="zh-CN" altLang="en-US" dirty="0"/>
              </a:p>
            </p:txBody>
          </p:sp>
        </mc:Choice>
        <mc:Fallback>
          <p:sp>
            <p:nvSpPr>
              <p:cNvPr id="11" name="文本占位符 10">
                <a:extLst>
                  <a:ext uri="{FF2B5EF4-FFF2-40B4-BE49-F238E27FC236}">
                    <a16:creationId xmlns:a16="http://schemas.microsoft.com/office/drawing/2014/main" id="{D3BB73AF-ECCA-44EE-99E3-03744F21B24A}"/>
                  </a:ext>
                </a:extLst>
              </p:cNvPr>
              <p:cNvSpPr>
                <a:spLocks noGrp="1" noRot="1" noChangeAspect="1" noMove="1" noResize="1" noEditPoints="1" noAdjustHandles="1" noChangeArrowheads="1" noChangeShapeType="1" noTextEdit="1"/>
              </p:cNvSpPr>
              <p:nvPr>
                <p:ph type="body" idx="25"/>
              </p:nvPr>
            </p:nvSpPr>
            <p:spPr>
              <a:blipFill>
                <a:blip r:embed="rId3"/>
                <a:stretch>
                  <a:fillRect l="-2288" t="-23333" b="-13333"/>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9A647415-A7D6-407E-B41E-C8C63A48C1C0}"/>
              </a:ext>
            </a:extLst>
          </p:cNvPr>
          <p:cNvSpPr>
            <a:spLocks noGrp="1"/>
          </p:cNvSpPr>
          <p:nvPr>
            <p:ph type="sldNum" sz="quarter" idx="30"/>
          </p:nvPr>
        </p:nvSpPr>
        <p:spPr/>
        <p:txBody>
          <a:bodyPr/>
          <a:lstStyle/>
          <a:p>
            <a:fld id="{BCA4F33B-2A5C-4874-B5D7-74DA77ECCD3C}" type="slidenum">
              <a:rPr lang="en-US" smtClean="0"/>
              <a:t>15</a:t>
            </a:fld>
            <a:endParaRPr lang="en-US"/>
          </a:p>
        </p:txBody>
      </p:sp>
      <p:sp>
        <p:nvSpPr>
          <p:cNvPr id="5" name="标题 4">
            <a:extLst>
              <a:ext uri="{FF2B5EF4-FFF2-40B4-BE49-F238E27FC236}">
                <a16:creationId xmlns:a16="http://schemas.microsoft.com/office/drawing/2014/main" id="{902306A1-2E11-4532-96D4-A7D57CAD19A4}"/>
              </a:ext>
            </a:extLst>
          </p:cNvPr>
          <p:cNvSpPr>
            <a:spLocks noGrp="1"/>
          </p:cNvSpPr>
          <p:nvPr>
            <p:ph type="title"/>
          </p:nvPr>
        </p:nvSpPr>
        <p:spPr/>
        <p:txBody>
          <a:bodyPr/>
          <a:lstStyle/>
          <a:p>
            <a:r>
              <a:rPr lang="zh-CN" altLang="en-US" dirty="0"/>
              <a:t>检查过去一年因子分钟级别的有效性</a:t>
            </a:r>
          </a:p>
        </p:txBody>
      </p:sp>
      <p:graphicFrame>
        <p:nvGraphicFramePr>
          <p:cNvPr id="16" name="内容占位符 14">
            <a:extLst>
              <a:ext uri="{FF2B5EF4-FFF2-40B4-BE49-F238E27FC236}">
                <a16:creationId xmlns:a16="http://schemas.microsoft.com/office/drawing/2014/main" id="{45576F81-50C3-4ACA-B388-090743E794E7}"/>
              </a:ext>
            </a:extLst>
          </p:cNvPr>
          <p:cNvGraphicFramePr>
            <a:graphicFrameLocks/>
          </p:cNvGraphicFramePr>
          <p:nvPr>
            <p:extLst>
              <p:ext uri="{D42A27DB-BD31-4B8C-83A1-F6EECF244321}">
                <p14:modId xmlns:p14="http://schemas.microsoft.com/office/powerpoint/2010/main" val="3977770296"/>
              </p:ext>
            </p:extLst>
          </p:nvPr>
        </p:nvGraphicFramePr>
        <p:xfrm>
          <a:off x="3285659" y="1211263"/>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-0.0304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-0.2036</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1.87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p:sp>
        <p:nvSpPr>
          <p:cNvPr id="19" name="文本占位符 10">
            <a:extLst>
              <a:ext uri="{FF2B5EF4-FFF2-40B4-BE49-F238E27FC236}">
                <a16:creationId xmlns:a16="http://schemas.microsoft.com/office/drawing/2014/main" id="{EBAC37EE-F291-4B4C-9C1D-DD8FC300F5D5}"/>
              </a:ext>
            </a:extLst>
          </p:cNvPr>
          <p:cNvSpPr txBox="1">
            <a:spLocks/>
          </p:cNvSpPr>
          <p:nvPr/>
        </p:nvSpPr>
        <p:spPr>
          <a:xfrm>
            <a:off x="6219627" y="1105790"/>
            <a:ext cx="2664620" cy="181811"/>
          </a:xfrm>
          <a:prstGeom prst="rect">
            <a:avLst/>
          </a:prstGeom>
        </p:spPr>
        <p:txBody>
          <a:bodyPr vert="horz" lIns="13716" tIns="0" rIns="0" bIns="0" rtlCol="0" anchor="t" anchorCtr="0">
            <a:noAutofit/>
          </a:bodyPr>
          <a:lstStyle>
            <a:lvl1pPr marL="0" indent="0" algn="l" defTabSz="171440" rtl="0" eaLnBrk="1" latinLnBrk="0" hangingPunct="1">
              <a:spcBef>
                <a:spcPts val="0"/>
              </a:spcBef>
              <a:buFont typeface="Verdana" pitchFamily="34" charset="0"/>
              <a:buNone/>
              <a:defRPr sz="900" b="1" kern="1200" spc="0" baseline="0">
                <a:solidFill>
                  <a:schemeClr val="tx1"/>
                </a:solidFill>
                <a:latin typeface="+mj-lt"/>
                <a:ea typeface="+mn-ea"/>
                <a:cs typeface="+mn-cs"/>
              </a:defRPr>
            </a:lvl1pPr>
            <a:lvl2pPr marL="100013"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013" algn="l" defTabSz="17144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038" indent="-100013"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194" indent="-107156" algn="l" defTabSz="17144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zh-CN" dirty="0"/>
              <a:t>因子值</a:t>
            </a:r>
            <a:r>
              <a:rPr lang="en-US" altLang="zh-CN" dirty="0"/>
              <a:t>=</a:t>
            </a:r>
            <a:r>
              <a:rPr lang="en-US" altLang="zh-CN" dirty="0" err="1"/>
              <a:t>amount.std</a:t>
            </a:r>
            <a:r>
              <a:rPr lang="en-US" altLang="zh-CN" dirty="0"/>
              <a:t>()</a:t>
            </a:r>
            <a:endParaRPr lang="zh-CN" altLang="en-US" dirty="0"/>
          </a:p>
        </p:txBody>
      </p:sp>
      <p:graphicFrame>
        <p:nvGraphicFramePr>
          <p:cNvPr id="20" name="内容占位符 14">
            <a:extLst>
              <a:ext uri="{FF2B5EF4-FFF2-40B4-BE49-F238E27FC236}">
                <a16:creationId xmlns:a16="http://schemas.microsoft.com/office/drawing/2014/main" id="{BE03EA6B-7A2E-4671-8F38-16C88C7BEA7D}"/>
              </a:ext>
            </a:extLst>
          </p:cNvPr>
          <p:cNvGraphicFramePr>
            <a:graphicFrameLocks/>
          </p:cNvGraphicFramePr>
          <p:nvPr>
            <p:extLst>
              <p:ext uri="{D42A27DB-BD31-4B8C-83A1-F6EECF244321}">
                <p14:modId xmlns:p14="http://schemas.microsoft.com/office/powerpoint/2010/main" val="3856851323"/>
              </p:ext>
            </p:extLst>
          </p:nvPr>
        </p:nvGraphicFramePr>
        <p:xfrm>
          <a:off x="6302753" y="1306114"/>
          <a:ext cx="2589736" cy="777240"/>
        </p:xfrm>
        <a:graphic>
          <a:graphicData uri="http://schemas.openxmlformats.org/drawingml/2006/table">
            <a:tbl>
              <a:tblPr firstRow="1" bandRow="1">
                <a:tableStyleId>{2D5ABB26-0587-4C30-8999-92F81FD0307C}</a:tableStyleId>
              </a:tblPr>
              <a:tblGrid>
                <a:gridCol w="1294868">
                  <a:extLst>
                    <a:ext uri="{9D8B030D-6E8A-4147-A177-3AD203B41FA5}">
                      <a16:colId xmlns:a16="http://schemas.microsoft.com/office/drawing/2014/main" val="351027550"/>
                    </a:ext>
                  </a:extLst>
                </a:gridCol>
                <a:gridCol w="1294868">
                  <a:extLst>
                    <a:ext uri="{9D8B030D-6E8A-4147-A177-3AD203B41FA5}">
                      <a16:colId xmlns:a16="http://schemas.microsoft.com/office/drawing/2014/main" val="2119626104"/>
                    </a:ext>
                  </a:extLst>
                </a:gridCol>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-0.0399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77429824"/>
                  </a:ext>
                </a:extLst>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-0.3445</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5208317"/>
                  </a:ext>
                </a:extLst>
              </a:tr>
              <a:tr h="190570">
                <a:tc>
                  <a:txBody>
                    <a:bodyPr/>
                    <a:lstStyle/>
                    <a:p>
                      <a:r>
                        <a:rPr lang="zh-CN" altLang="en-US" sz="1100" dirty="0"/>
                        <a:t>夏普</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1.84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9739066"/>
                  </a:ext>
                </a:extLst>
              </a:tr>
            </a:tbl>
          </a:graphicData>
        </a:graphic>
      </p:graphicFrame>
      <p:pic>
        <p:nvPicPr>
          <p:cNvPr id="23" name="图片 22">
            <a:extLst>
              <a:ext uri="{FF2B5EF4-FFF2-40B4-BE49-F238E27FC236}">
                <a16:creationId xmlns:a16="http://schemas.microsoft.com/office/drawing/2014/main" id="{C92E2694-3E4D-43B1-BCA3-256C26D82B32}"/>
              </a:ext>
            </a:extLst>
          </p:cNvPr>
          <p:cNvPicPr/>
          <p:nvPr/>
        </p:nvPicPr>
        <p:blipFill>
          <a:blip r:embed="rId4">
            <a:extLst>
              <a:ext uri="{28A0092B-C50C-407E-A947-70E740481C1C}">
                <a14:useLocalDpi xmlns:a14="http://schemas.microsoft.com/office/drawing/2010/main" val="0"/>
              </a:ext>
            </a:extLst>
          </a:blip>
          <a:stretch>
            <a:fillRect/>
          </a:stretch>
        </p:blipFill>
        <p:spPr>
          <a:xfrm>
            <a:off x="179788" y="2461148"/>
            <a:ext cx="2696149" cy="1314440"/>
          </a:xfrm>
          <a:prstGeom prst="rect">
            <a:avLst/>
          </a:prstGeom>
        </p:spPr>
      </p:pic>
      <p:pic>
        <p:nvPicPr>
          <p:cNvPr id="24" name="图片 23">
            <a:extLst>
              <a:ext uri="{FF2B5EF4-FFF2-40B4-BE49-F238E27FC236}">
                <a16:creationId xmlns:a16="http://schemas.microsoft.com/office/drawing/2014/main" id="{5175ACA1-A9E6-4F5C-8662-9E24CE707AE8}"/>
              </a:ext>
            </a:extLst>
          </p:cNvPr>
          <p:cNvPicPr/>
          <p:nvPr/>
        </p:nvPicPr>
        <p:blipFill>
          <a:blip r:embed="rId5">
            <a:extLst>
              <a:ext uri="{28A0092B-C50C-407E-A947-70E740481C1C}">
                <a14:useLocalDpi xmlns:a14="http://schemas.microsoft.com/office/drawing/2010/main" val="0"/>
              </a:ext>
            </a:extLst>
          </a:blip>
          <a:stretch>
            <a:fillRect/>
          </a:stretch>
        </p:blipFill>
        <p:spPr>
          <a:xfrm>
            <a:off x="3163570" y="2442209"/>
            <a:ext cx="2379980" cy="1472565"/>
          </a:xfrm>
          <a:prstGeom prst="rect">
            <a:avLst/>
          </a:prstGeom>
        </p:spPr>
      </p:pic>
      <p:pic>
        <p:nvPicPr>
          <p:cNvPr id="25" name="图片 24">
            <a:extLst>
              <a:ext uri="{FF2B5EF4-FFF2-40B4-BE49-F238E27FC236}">
                <a16:creationId xmlns:a16="http://schemas.microsoft.com/office/drawing/2014/main" id="{8DBA8CF8-CAB6-458A-8A52-DA98E20DB7F8}"/>
              </a:ext>
            </a:extLst>
          </p:cNvPr>
          <p:cNvPicPr/>
          <p:nvPr/>
        </p:nvPicPr>
        <p:blipFill>
          <a:blip r:embed="rId6">
            <a:extLst>
              <a:ext uri="{28A0092B-C50C-407E-A947-70E740481C1C}">
                <a14:useLocalDpi xmlns:a14="http://schemas.microsoft.com/office/drawing/2010/main" val="0"/>
              </a:ext>
            </a:extLst>
          </a:blip>
          <a:stretch>
            <a:fillRect/>
          </a:stretch>
        </p:blipFill>
        <p:spPr>
          <a:xfrm>
            <a:off x="6391274" y="2362200"/>
            <a:ext cx="1970405" cy="1468120"/>
          </a:xfrm>
          <a:prstGeom prst="rect">
            <a:avLst/>
          </a:prstGeom>
        </p:spPr>
      </p:pic>
    </p:spTree>
    <p:extLst>
      <p:ext uri="{BB962C8B-B14F-4D97-AF65-F5344CB8AC3E}">
        <p14:creationId xmlns:p14="http://schemas.microsoft.com/office/powerpoint/2010/main" val="346258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22F6135-3758-4650-9798-78F9668CDBEB}"/>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4B1E7643-7C25-4647-A78C-BACA69F0F156}"/>
              </a:ext>
            </a:extLst>
          </p:cNvPr>
          <p:cNvSpPr>
            <a:spLocks noGrp="1"/>
          </p:cNvSpPr>
          <p:nvPr>
            <p:ph type="sldNum" sz="quarter" idx="12"/>
          </p:nvPr>
        </p:nvSpPr>
        <p:spPr/>
        <p:txBody>
          <a:bodyPr/>
          <a:lstStyle/>
          <a:p>
            <a:fld id="{BCA4F33B-2A5C-4874-B5D7-74DA77ECCD3C}" type="slidenum">
              <a:rPr lang="en-US" smtClean="0"/>
              <a:t>16</a:t>
            </a:fld>
            <a:endParaRPr lang="en-US"/>
          </a:p>
        </p:txBody>
      </p:sp>
      <p:sp>
        <p:nvSpPr>
          <p:cNvPr id="4" name="副标题 3">
            <a:extLst>
              <a:ext uri="{FF2B5EF4-FFF2-40B4-BE49-F238E27FC236}">
                <a16:creationId xmlns:a16="http://schemas.microsoft.com/office/drawing/2014/main" id="{3AC4BA87-B7DD-4E58-A6D1-B0B0FC3C3303}"/>
              </a:ext>
            </a:extLst>
          </p:cNvPr>
          <p:cNvSpPr>
            <a:spLocks noGrp="1"/>
          </p:cNvSpPr>
          <p:nvPr>
            <p:ph type="subTitle" idx="10"/>
          </p:nvPr>
        </p:nvSpPr>
        <p:spPr>
          <a:xfrm>
            <a:off x="300830" y="804704"/>
            <a:ext cx="7410527" cy="557473"/>
          </a:xfrm>
        </p:spPr>
        <p:txBody>
          <a:bodyPr/>
          <a:lstStyle/>
          <a:p>
            <a:r>
              <a:rPr lang="zh-CN" altLang="zh-CN" sz="1100" dirty="0"/>
              <a:t>日期为</a:t>
            </a:r>
            <a:r>
              <a:rPr lang="en-US" altLang="zh-CN" sz="1100" dirty="0"/>
              <a:t>2020-09-01</a:t>
            </a:r>
            <a:r>
              <a:rPr lang="zh-CN" altLang="zh-CN" sz="1100" dirty="0"/>
              <a:t>至</a:t>
            </a:r>
            <a:r>
              <a:rPr lang="en-US" altLang="zh-CN" sz="1100" dirty="0"/>
              <a:t>2023-08-17</a:t>
            </a:r>
            <a:r>
              <a:rPr lang="zh-CN" altLang="zh-CN" sz="1100" dirty="0"/>
              <a:t>共</a:t>
            </a:r>
            <a:r>
              <a:rPr lang="en-US" altLang="zh-CN" sz="1100" dirty="0"/>
              <a:t>719</a:t>
            </a:r>
            <a:r>
              <a:rPr lang="zh-CN" altLang="zh-CN" sz="1100" dirty="0"/>
              <a:t>个交易日数据，样本内</a:t>
            </a:r>
            <a:r>
              <a:rPr lang="en-US" altLang="zh-CN" sz="1100" dirty="0"/>
              <a:t>2020-09-01</a:t>
            </a:r>
            <a:r>
              <a:rPr lang="zh-CN" altLang="zh-CN" sz="1100" dirty="0"/>
              <a:t>至</a:t>
            </a:r>
            <a:r>
              <a:rPr lang="en-US" altLang="zh-CN" sz="1100" dirty="0"/>
              <a:t>2023-05-10</a:t>
            </a:r>
            <a:r>
              <a:rPr lang="zh-CN" altLang="zh-CN" sz="1100" dirty="0"/>
              <a:t>日共</a:t>
            </a:r>
            <a:r>
              <a:rPr lang="en-US" altLang="zh-CN" sz="1100" dirty="0"/>
              <a:t>650</a:t>
            </a:r>
            <a:r>
              <a:rPr lang="zh-CN" altLang="zh-CN" sz="1100" dirty="0"/>
              <a:t>个交易日数据，训练集和</a:t>
            </a:r>
            <a:r>
              <a:rPr lang="zh-CN" altLang="en-US" sz="1100" dirty="0"/>
              <a:t>验证</a:t>
            </a:r>
            <a:r>
              <a:rPr lang="zh-CN" altLang="zh-CN" sz="1100" dirty="0"/>
              <a:t>集为</a:t>
            </a:r>
            <a:r>
              <a:rPr lang="en-US" altLang="zh-CN" sz="1100" dirty="0"/>
              <a:t>8</a:t>
            </a:r>
            <a:r>
              <a:rPr lang="zh-CN" altLang="zh-CN" sz="1100" dirty="0"/>
              <a:t>：</a:t>
            </a:r>
            <a:r>
              <a:rPr lang="en-US" altLang="zh-CN" sz="1100" dirty="0"/>
              <a:t>2</a:t>
            </a:r>
            <a:r>
              <a:rPr lang="zh-CN" altLang="zh-CN" sz="1100" dirty="0"/>
              <a:t>（</a:t>
            </a:r>
            <a:r>
              <a:rPr lang="en-US" altLang="zh-CN" sz="1100" dirty="0"/>
              <a:t>520</a:t>
            </a:r>
            <a:r>
              <a:rPr lang="zh-CN" altLang="zh-CN" sz="1100" dirty="0"/>
              <a:t>条训练数据和</a:t>
            </a:r>
            <a:r>
              <a:rPr lang="en-US" altLang="zh-CN" sz="1100" dirty="0"/>
              <a:t>130</a:t>
            </a:r>
            <a:r>
              <a:rPr lang="zh-CN" altLang="zh-CN" sz="1100" dirty="0"/>
              <a:t>条测试数据），样本外为</a:t>
            </a:r>
            <a:r>
              <a:rPr lang="en-US" altLang="zh-CN" sz="1100" dirty="0"/>
              <a:t>2023-05-11</a:t>
            </a:r>
            <a:r>
              <a:rPr lang="zh-CN" altLang="zh-CN" sz="1100" dirty="0"/>
              <a:t>至</a:t>
            </a:r>
            <a:r>
              <a:rPr lang="en-US" altLang="zh-CN" sz="1100" dirty="0"/>
              <a:t>2023-08-17</a:t>
            </a:r>
            <a:r>
              <a:rPr lang="zh-CN" altLang="zh-CN" sz="1100" dirty="0"/>
              <a:t>日共</a:t>
            </a:r>
            <a:r>
              <a:rPr lang="en-US" altLang="zh-CN" sz="1100" dirty="0"/>
              <a:t>69</a:t>
            </a:r>
            <a:r>
              <a:rPr lang="zh-CN" altLang="zh-CN" sz="1100" dirty="0"/>
              <a:t>个交易日数据。</a:t>
            </a:r>
            <a:endParaRPr lang="zh-CN" altLang="en-US" sz="1100" dirty="0"/>
          </a:p>
        </p:txBody>
      </p:sp>
      <p:sp>
        <p:nvSpPr>
          <p:cNvPr id="5" name="标题 4">
            <a:extLst>
              <a:ext uri="{FF2B5EF4-FFF2-40B4-BE49-F238E27FC236}">
                <a16:creationId xmlns:a16="http://schemas.microsoft.com/office/drawing/2014/main" id="{5264F80E-BE77-486B-815F-02C59DCD896F}"/>
              </a:ext>
            </a:extLst>
          </p:cNvPr>
          <p:cNvSpPr>
            <a:spLocks noGrp="1"/>
          </p:cNvSpPr>
          <p:nvPr>
            <p:ph type="title"/>
          </p:nvPr>
        </p:nvSpPr>
        <p:spPr>
          <a:xfrm>
            <a:off x="288899" y="243000"/>
            <a:ext cx="7365513" cy="571499"/>
          </a:xfrm>
        </p:spPr>
        <p:txBody>
          <a:bodyPr/>
          <a:lstStyle/>
          <a:p>
            <a:r>
              <a:rPr lang="zh-CN" altLang="en-US" dirty="0"/>
              <a:t>已知</a:t>
            </a:r>
            <a:r>
              <a:rPr lang="en-US" altLang="zh-CN" dirty="0"/>
              <a:t>9</a:t>
            </a:r>
            <a:r>
              <a:rPr lang="zh-CN" altLang="en-US" dirty="0"/>
              <a:t>：</a:t>
            </a:r>
            <a:r>
              <a:rPr lang="en-US" altLang="zh-CN" dirty="0"/>
              <a:t>31</a:t>
            </a:r>
            <a:r>
              <a:rPr lang="zh-CN" altLang="en-US" dirty="0"/>
              <a:t>至</a:t>
            </a:r>
            <a:r>
              <a:rPr lang="en-US" altLang="zh-CN" dirty="0"/>
              <a:t>10</a:t>
            </a:r>
            <a:r>
              <a:rPr lang="zh-CN" altLang="en-US" dirty="0"/>
              <a:t>：</a:t>
            </a:r>
            <a:r>
              <a:rPr lang="en-US" altLang="zh-CN" dirty="0"/>
              <a:t>00</a:t>
            </a:r>
            <a:r>
              <a:rPr lang="zh-CN" altLang="en-US" dirty="0"/>
              <a:t>股价，使用</a:t>
            </a:r>
            <a:r>
              <a:rPr lang="en-US" altLang="zh-CN" dirty="0"/>
              <a:t>LSTM</a:t>
            </a:r>
            <a:r>
              <a:rPr lang="zh-CN" altLang="en-US" dirty="0"/>
              <a:t>预测</a:t>
            </a:r>
            <a:r>
              <a:rPr lang="en-US" altLang="zh-CN" dirty="0"/>
              <a:t>10</a:t>
            </a:r>
            <a:r>
              <a:rPr lang="zh-CN" altLang="en-US" dirty="0"/>
              <a:t>：</a:t>
            </a:r>
            <a:r>
              <a:rPr lang="en-US" altLang="zh-CN" dirty="0"/>
              <a:t>01</a:t>
            </a:r>
            <a:r>
              <a:rPr lang="zh-CN" altLang="en-US" dirty="0"/>
              <a:t>的股价</a:t>
            </a:r>
          </a:p>
        </p:txBody>
      </p:sp>
      <p:pic>
        <p:nvPicPr>
          <p:cNvPr id="7" name="图片 6">
            <a:extLst>
              <a:ext uri="{FF2B5EF4-FFF2-40B4-BE49-F238E27FC236}">
                <a16:creationId xmlns:a16="http://schemas.microsoft.com/office/drawing/2014/main" id="{D455B06E-66BD-4D06-8B02-55A9137E2A6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45605" y="1449366"/>
            <a:ext cx="2042160" cy="1471295"/>
          </a:xfrm>
          <a:prstGeom prst="rect">
            <a:avLst/>
          </a:prstGeom>
        </p:spPr>
      </p:pic>
      <p:pic>
        <p:nvPicPr>
          <p:cNvPr id="8" name="图片 7">
            <a:extLst>
              <a:ext uri="{FF2B5EF4-FFF2-40B4-BE49-F238E27FC236}">
                <a16:creationId xmlns:a16="http://schemas.microsoft.com/office/drawing/2014/main" id="{68C6ADA8-BA70-4E91-A7EA-E33C615D6B6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3150" y="3054945"/>
            <a:ext cx="1605280" cy="1182370"/>
          </a:xfrm>
          <a:prstGeom prst="rect">
            <a:avLst/>
          </a:prstGeom>
        </p:spPr>
      </p:pic>
      <p:sp>
        <p:nvSpPr>
          <p:cNvPr id="13" name="文本框 12">
            <a:extLst>
              <a:ext uri="{FF2B5EF4-FFF2-40B4-BE49-F238E27FC236}">
                <a16:creationId xmlns:a16="http://schemas.microsoft.com/office/drawing/2014/main" id="{2E03E58E-4853-4683-BFD8-DEF0AAEC27E5}"/>
              </a:ext>
            </a:extLst>
          </p:cNvPr>
          <p:cNvSpPr txBox="1"/>
          <p:nvPr/>
        </p:nvSpPr>
        <p:spPr>
          <a:xfrm>
            <a:off x="527050" y="4381500"/>
            <a:ext cx="1828800" cy="246221"/>
          </a:xfrm>
          <a:prstGeom prst="rect">
            <a:avLst/>
          </a:prstGeom>
          <a:noFill/>
        </p:spPr>
        <p:txBody>
          <a:bodyPr wrap="square" lIns="0" tIns="0" rIns="0" bIns="0" rtlCol="0">
            <a:spAutoFit/>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茅台，</a:t>
            </a:r>
            <a:r>
              <a:rPr lang="en-US" altLang="zh-CN" sz="800" dirty="0">
                <a:latin typeface="Arial" panose="020B0604020202020204" pitchFamily="34" charset="0"/>
                <a:ea typeface="黑体" panose="02010609060101010101" pitchFamily="49" charset="-122"/>
                <a:cs typeface="Arial" panose="020B0604020202020204" pitchFamily="34" charset="0"/>
              </a:rPr>
              <a:t>LSTM</a:t>
            </a:r>
            <a:r>
              <a:rPr lang="zh-CN" altLang="en-US" sz="800" dirty="0">
                <a:latin typeface="Arial" panose="020B0604020202020204" pitchFamily="34" charset="0"/>
                <a:ea typeface="黑体" panose="02010609060101010101" pitchFamily="49" charset="-122"/>
                <a:cs typeface="Arial" panose="020B0604020202020204" pitchFamily="34" charset="0"/>
              </a:rPr>
              <a:t>，验证集误差</a:t>
            </a:r>
            <a:r>
              <a:rPr lang="en-US" altLang="zh-CN" sz="800" dirty="0">
                <a:latin typeface="Arial" panose="020B0604020202020204" pitchFamily="34" charset="0"/>
                <a:ea typeface="黑体" panose="02010609060101010101" pitchFamily="49" charset="-122"/>
                <a:cs typeface="Arial" panose="020B0604020202020204" pitchFamily="34" charset="0"/>
              </a:rPr>
              <a:t>21.54 </a:t>
            </a:r>
            <a:r>
              <a:rPr lang="zh-CN" altLang="en-US" sz="800" dirty="0">
                <a:latin typeface="Arial" panose="020B0604020202020204" pitchFamily="34" charset="0"/>
                <a:ea typeface="黑体" panose="02010609060101010101" pitchFamily="49" charset="-122"/>
                <a:cs typeface="Arial" panose="020B0604020202020204" pitchFamily="34" charset="0"/>
              </a:rPr>
              <a:t>，样本外均方误差为</a:t>
            </a:r>
            <a:r>
              <a:rPr lang="en-US" altLang="zh-CN" sz="800" dirty="0">
                <a:latin typeface="Arial" panose="020B0604020202020204" pitchFamily="34" charset="0"/>
                <a:ea typeface="黑体" panose="02010609060101010101" pitchFamily="49" charset="-122"/>
                <a:cs typeface="Arial" panose="020B0604020202020204" pitchFamily="34" charset="0"/>
              </a:rPr>
              <a:t> 31.668</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pic>
        <p:nvPicPr>
          <p:cNvPr id="14" name="图片 13">
            <a:extLst>
              <a:ext uri="{FF2B5EF4-FFF2-40B4-BE49-F238E27FC236}">
                <a16:creationId xmlns:a16="http://schemas.microsoft.com/office/drawing/2014/main" id="{BBACC5E3-DA8E-4939-8ED1-5BD661560D0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738120" y="1408112"/>
            <a:ext cx="1915160" cy="1425575"/>
          </a:xfrm>
          <a:prstGeom prst="rect">
            <a:avLst/>
          </a:prstGeom>
        </p:spPr>
      </p:pic>
      <p:pic>
        <p:nvPicPr>
          <p:cNvPr id="15" name="图片 14">
            <a:extLst>
              <a:ext uri="{FF2B5EF4-FFF2-40B4-BE49-F238E27FC236}">
                <a16:creationId xmlns:a16="http://schemas.microsoft.com/office/drawing/2014/main" id="{4BA9C466-11A7-4694-98FC-E5A2309BAED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79950" y="2987111"/>
            <a:ext cx="1808480" cy="1343025"/>
          </a:xfrm>
          <a:prstGeom prst="rect">
            <a:avLst/>
          </a:prstGeom>
        </p:spPr>
      </p:pic>
      <p:pic>
        <p:nvPicPr>
          <p:cNvPr id="17" name="图片 16">
            <a:extLst>
              <a:ext uri="{FF2B5EF4-FFF2-40B4-BE49-F238E27FC236}">
                <a16:creationId xmlns:a16="http://schemas.microsoft.com/office/drawing/2014/main" id="{E6569587-7C22-458E-849A-859A840B56E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234612" y="1315269"/>
            <a:ext cx="2072640" cy="1549400"/>
          </a:xfrm>
          <a:prstGeom prst="rect">
            <a:avLst/>
          </a:prstGeom>
        </p:spPr>
      </p:pic>
      <p:pic>
        <p:nvPicPr>
          <p:cNvPr id="18" name="图片 17">
            <a:extLst>
              <a:ext uri="{FF2B5EF4-FFF2-40B4-BE49-F238E27FC236}">
                <a16:creationId xmlns:a16="http://schemas.microsoft.com/office/drawing/2014/main" id="{2CE6D01B-0ABC-4244-AA89-06D113FD07F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614628" y="3365090"/>
            <a:ext cx="1418713" cy="931832"/>
          </a:xfrm>
          <a:prstGeom prst="rect">
            <a:avLst/>
          </a:prstGeom>
        </p:spPr>
      </p:pic>
      <p:sp>
        <p:nvSpPr>
          <p:cNvPr id="19" name="文本框 18">
            <a:extLst>
              <a:ext uri="{FF2B5EF4-FFF2-40B4-BE49-F238E27FC236}">
                <a16:creationId xmlns:a16="http://schemas.microsoft.com/office/drawing/2014/main" id="{5286F533-F50B-421A-91D0-92E9C8220566}"/>
              </a:ext>
            </a:extLst>
          </p:cNvPr>
          <p:cNvSpPr txBox="1"/>
          <p:nvPr/>
        </p:nvSpPr>
        <p:spPr>
          <a:xfrm>
            <a:off x="2844800" y="4413250"/>
            <a:ext cx="1943100" cy="246221"/>
          </a:xfrm>
          <a:prstGeom prst="rect">
            <a:avLst/>
          </a:prstGeom>
          <a:noFill/>
        </p:spPr>
        <p:txBody>
          <a:bodyPr wrap="square" lIns="0" tIns="0" rIns="0" bIns="0" rtlCol="0">
            <a:spAutoFit/>
          </a:bodyPr>
          <a:lstStyle/>
          <a:p>
            <a:r>
              <a:rPr lang="zh-CN" altLang="en-US" sz="800" dirty="0"/>
              <a:t>平安银行，验证集误差</a:t>
            </a:r>
            <a:r>
              <a:rPr lang="en-US" altLang="zh-CN" sz="800" dirty="0"/>
              <a:t>0.18</a:t>
            </a:r>
            <a:r>
              <a:rPr lang="zh-CN" altLang="en-US" sz="800" dirty="0"/>
              <a:t>，样本外测试集均方误差</a:t>
            </a:r>
            <a:r>
              <a:rPr lang="en-US" altLang="zh-CN" sz="800" dirty="0"/>
              <a:t>0.32</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
        <p:nvSpPr>
          <p:cNvPr id="20" name="文本框 19">
            <a:extLst>
              <a:ext uri="{FF2B5EF4-FFF2-40B4-BE49-F238E27FC236}">
                <a16:creationId xmlns:a16="http://schemas.microsoft.com/office/drawing/2014/main" id="{926B9E54-B2FC-4B51-9489-3148475C12B0}"/>
              </a:ext>
            </a:extLst>
          </p:cNvPr>
          <p:cNvSpPr txBox="1"/>
          <p:nvPr/>
        </p:nvSpPr>
        <p:spPr>
          <a:xfrm>
            <a:off x="5334000" y="4514850"/>
            <a:ext cx="1943100" cy="246221"/>
          </a:xfrm>
          <a:prstGeom prst="rect">
            <a:avLst/>
          </a:prstGeom>
          <a:noFill/>
        </p:spPr>
        <p:txBody>
          <a:bodyPr wrap="square" lIns="0" tIns="0" rIns="0" bIns="0" rtlCol="0">
            <a:spAutoFit/>
          </a:bodyPr>
          <a:lstStyle/>
          <a:p>
            <a:r>
              <a:rPr lang="zh-CN" altLang="en-US" sz="800" dirty="0"/>
              <a:t>上海机场，验证集误差</a:t>
            </a:r>
            <a:r>
              <a:rPr lang="en-US" altLang="zh-CN" sz="800" dirty="0"/>
              <a:t>1.22</a:t>
            </a:r>
            <a:r>
              <a:rPr lang="zh-CN" altLang="en-US" sz="800" dirty="0"/>
              <a:t>，样本外测试集均方误差</a:t>
            </a:r>
            <a:r>
              <a:rPr lang="en-US" altLang="zh-CN" sz="800" dirty="0"/>
              <a:t>0.83</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pic>
        <p:nvPicPr>
          <p:cNvPr id="21" name="图片 20">
            <a:extLst>
              <a:ext uri="{FF2B5EF4-FFF2-40B4-BE49-F238E27FC236}">
                <a16:creationId xmlns:a16="http://schemas.microsoft.com/office/drawing/2014/main" id="{BFF2BCAB-A643-49F8-9046-5DEDDA111349}"/>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304958" y="1368803"/>
            <a:ext cx="1778000" cy="1322705"/>
          </a:xfrm>
          <a:prstGeom prst="rect">
            <a:avLst/>
          </a:prstGeom>
        </p:spPr>
      </p:pic>
      <p:pic>
        <p:nvPicPr>
          <p:cNvPr id="22" name="图片 21">
            <a:extLst>
              <a:ext uri="{FF2B5EF4-FFF2-40B4-BE49-F238E27FC236}">
                <a16:creationId xmlns:a16="http://schemas.microsoft.com/office/drawing/2014/main" id="{77FF4654-2497-43B7-B364-5C63C03F4E2A}"/>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7450025" y="3159146"/>
            <a:ext cx="1432560" cy="1097280"/>
          </a:xfrm>
          <a:prstGeom prst="rect">
            <a:avLst/>
          </a:prstGeom>
        </p:spPr>
      </p:pic>
      <p:sp>
        <p:nvSpPr>
          <p:cNvPr id="23" name="文本框 22">
            <a:extLst>
              <a:ext uri="{FF2B5EF4-FFF2-40B4-BE49-F238E27FC236}">
                <a16:creationId xmlns:a16="http://schemas.microsoft.com/office/drawing/2014/main" id="{32DC54AA-57E4-4B01-ADBF-44C1D1FDB68A}"/>
              </a:ext>
            </a:extLst>
          </p:cNvPr>
          <p:cNvSpPr txBox="1"/>
          <p:nvPr/>
        </p:nvSpPr>
        <p:spPr>
          <a:xfrm>
            <a:off x="7423150" y="4419600"/>
            <a:ext cx="1485900" cy="246221"/>
          </a:xfrm>
          <a:prstGeom prst="rect">
            <a:avLst/>
          </a:prstGeom>
          <a:noFill/>
        </p:spPr>
        <p:txBody>
          <a:bodyPr wrap="square" lIns="0" tIns="0" rIns="0" bIns="0" rtlCol="0">
            <a:spAutoFit/>
          </a:bodyPr>
          <a:lstStyle/>
          <a:p>
            <a:r>
              <a:rPr lang="zh-CN" altLang="en-US" sz="800" dirty="0"/>
              <a:t>同仁堂，验证集误差</a:t>
            </a:r>
            <a:r>
              <a:rPr lang="en-US" altLang="zh-CN" sz="800" dirty="0"/>
              <a:t>1.312</a:t>
            </a:r>
            <a:r>
              <a:rPr lang="zh-CN" altLang="en-US" sz="800" dirty="0"/>
              <a:t>，样本外测试集均方误差</a:t>
            </a:r>
            <a:r>
              <a:rPr lang="en-US" altLang="zh-CN" sz="800" dirty="0"/>
              <a:t>1.174</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4238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22F6135-3758-4650-9798-78F9668CDBEB}"/>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4B1E7643-7C25-4647-A78C-BACA69F0F156}"/>
              </a:ext>
            </a:extLst>
          </p:cNvPr>
          <p:cNvSpPr>
            <a:spLocks noGrp="1"/>
          </p:cNvSpPr>
          <p:nvPr>
            <p:ph type="sldNum" sz="quarter" idx="12"/>
          </p:nvPr>
        </p:nvSpPr>
        <p:spPr/>
        <p:txBody>
          <a:bodyPr/>
          <a:lstStyle/>
          <a:p>
            <a:fld id="{BCA4F33B-2A5C-4874-B5D7-74DA77ECCD3C}" type="slidenum">
              <a:rPr lang="en-US" smtClean="0"/>
              <a:t>17</a:t>
            </a:fld>
            <a:endParaRPr lang="en-US"/>
          </a:p>
        </p:txBody>
      </p:sp>
      <p:sp>
        <p:nvSpPr>
          <p:cNvPr id="4" name="副标题 3">
            <a:extLst>
              <a:ext uri="{FF2B5EF4-FFF2-40B4-BE49-F238E27FC236}">
                <a16:creationId xmlns:a16="http://schemas.microsoft.com/office/drawing/2014/main" id="{3AC4BA87-B7DD-4E58-A6D1-B0B0FC3C3303}"/>
              </a:ext>
            </a:extLst>
          </p:cNvPr>
          <p:cNvSpPr>
            <a:spLocks noGrp="1"/>
          </p:cNvSpPr>
          <p:nvPr>
            <p:ph type="subTitle" idx="10"/>
          </p:nvPr>
        </p:nvSpPr>
        <p:spPr>
          <a:xfrm>
            <a:off x="338930" y="804705"/>
            <a:ext cx="7077869" cy="274795"/>
          </a:xfrm>
        </p:spPr>
        <p:txBody>
          <a:bodyPr/>
          <a:lstStyle/>
          <a:p>
            <a:r>
              <a:rPr lang="zh-CN" altLang="zh-CN" sz="1000" dirty="0"/>
              <a:t>样本内前</a:t>
            </a:r>
            <a:r>
              <a:rPr lang="en-US" altLang="zh-CN" sz="1000" dirty="0"/>
              <a:t>700</a:t>
            </a:r>
            <a:r>
              <a:rPr lang="zh-CN" altLang="zh-CN" sz="1000" dirty="0"/>
              <a:t>条（</a:t>
            </a:r>
            <a:r>
              <a:rPr lang="en-US" altLang="zh-CN" sz="1000" dirty="0"/>
              <a:t>2020-09-01</a:t>
            </a:r>
            <a:r>
              <a:rPr lang="zh-CN" altLang="zh-CN" sz="1000" dirty="0"/>
              <a:t>至</a:t>
            </a:r>
            <a:r>
              <a:rPr lang="en-US" altLang="zh-CN" sz="1000" dirty="0"/>
              <a:t>2023-07-21</a:t>
            </a:r>
            <a:r>
              <a:rPr lang="zh-CN" altLang="zh-CN" sz="1000" dirty="0"/>
              <a:t>），样本外后</a:t>
            </a:r>
            <a:r>
              <a:rPr lang="en-US" altLang="zh-CN" sz="1000" dirty="0"/>
              <a:t>19</a:t>
            </a:r>
            <a:r>
              <a:rPr lang="zh-CN" altLang="zh-CN" sz="1000" dirty="0"/>
              <a:t>条（</a:t>
            </a:r>
            <a:r>
              <a:rPr lang="en-US" altLang="zh-CN" sz="1000" dirty="0"/>
              <a:t>2023-07-24</a:t>
            </a:r>
            <a:r>
              <a:rPr lang="zh-CN" altLang="zh-CN" sz="1000" dirty="0"/>
              <a:t>至</a:t>
            </a:r>
            <a:r>
              <a:rPr lang="en-US" altLang="zh-CN" sz="1000" dirty="0"/>
              <a:t>2023-08-17</a:t>
            </a:r>
            <a:r>
              <a:rPr lang="zh-CN" altLang="zh-CN" sz="1000" dirty="0"/>
              <a:t>），样本内训练集和测试集</a:t>
            </a:r>
            <a:r>
              <a:rPr lang="en-US" altLang="zh-CN" sz="1000" dirty="0"/>
              <a:t>9</a:t>
            </a:r>
            <a:r>
              <a:rPr lang="zh-CN" altLang="zh-CN" sz="1000" dirty="0"/>
              <a:t>：</a:t>
            </a:r>
            <a:r>
              <a:rPr lang="en-US" altLang="zh-CN" sz="1000" dirty="0"/>
              <a:t>1</a:t>
            </a:r>
            <a:r>
              <a:rPr lang="zh-CN" altLang="zh-CN" sz="1000" dirty="0"/>
              <a:t>分</a:t>
            </a:r>
          </a:p>
        </p:txBody>
      </p:sp>
      <p:sp>
        <p:nvSpPr>
          <p:cNvPr id="5" name="标题 4">
            <a:extLst>
              <a:ext uri="{FF2B5EF4-FFF2-40B4-BE49-F238E27FC236}">
                <a16:creationId xmlns:a16="http://schemas.microsoft.com/office/drawing/2014/main" id="{5264F80E-BE77-486B-815F-02C59DCD896F}"/>
              </a:ext>
            </a:extLst>
          </p:cNvPr>
          <p:cNvSpPr>
            <a:spLocks noGrp="1"/>
          </p:cNvSpPr>
          <p:nvPr>
            <p:ph type="title"/>
          </p:nvPr>
        </p:nvSpPr>
        <p:spPr>
          <a:xfrm>
            <a:off x="288899" y="243000"/>
            <a:ext cx="7365513" cy="571499"/>
          </a:xfrm>
        </p:spPr>
        <p:txBody>
          <a:bodyPr/>
          <a:lstStyle/>
          <a:p>
            <a:r>
              <a:rPr lang="zh-CN" altLang="en-US" dirty="0"/>
              <a:t>不改变数据结构使用</a:t>
            </a:r>
            <a:r>
              <a:rPr lang="en-US" altLang="zh-CN" dirty="0"/>
              <a:t>GRU</a:t>
            </a:r>
            <a:r>
              <a:rPr lang="zh-CN" altLang="en-US" dirty="0"/>
              <a:t>预测</a:t>
            </a:r>
            <a:r>
              <a:rPr lang="en-US" altLang="zh-CN" dirty="0"/>
              <a:t>10</a:t>
            </a:r>
            <a:r>
              <a:rPr lang="zh-CN" altLang="en-US" dirty="0"/>
              <a:t>：</a:t>
            </a:r>
            <a:r>
              <a:rPr lang="en-US" altLang="zh-CN" dirty="0"/>
              <a:t>01</a:t>
            </a:r>
            <a:r>
              <a:rPr lang="zh-CN" altLang="en-US" dirty="0"/>
              <a:t>的股价</a:t>
            </a:r>
          </a:p>
        </p:txBody>
      </p:sp>
      <p:pic>
        <p:nvPicPr>
          <p:cNvPr id="9" name="图片 8">
            <a:extLst>
              <a:ext uri="{FF2B5EF4-FFF2-40B4-BE49-F238E27FC236}">
                <a16:creationId xmlns:a16="http://schemas.microsoft.com/office/drawing/2014/main" id="{C236D994-1342-4EFB-B764-53507BB8C8E2}"/>
              </a:ext>
            </a:extLst>
          </p:cNvPr>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186895" y="1341519"/>
            <a:ext cx="1620000" cy="1260000"/>
          </a:xfrm>
          <a:prstGeom prst="rect">
            <a:avLst/>
          </a:prstGeom>
        </p:spPr>
      </p:pic>
      <p:pic>
        <p:nvPicPr>
          <p:cNvPr id="10" name="图片 9">
            <a:extLst>
              <a:ext uri="{FF2B5EF4-FFF2-40B4-BE49-F238E27FC236}">
                <a16:creationId xmlns:a16="http://schemas.microsoft.com/office/drawing/2014/main" id="{150B459B-22A2-4306-9A89-9EF618F81A1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4310" y="2920898"/>
            <a:ext cx="1620000" cy="1260000"/>
          </a:xfrm>
          <a:prstGeom prst="rect">
            <a:avLst/>
          </a:prstGeom>
        </p:spPr>
      </p:pic>
      <p:pic>
        <p:nvPicPr>
          <p:cNvPr id="12" name="图片 11">
            <a:extLst>
              <a:ext uri="{FF2B5EF4-FFF2-40B4-BE49-F238E27FC236}">
                <a16:creationId xmlns:a16="http://schemas.microsoft.com/office/drawing/2014/main" id="{B7413F7E-1792-4364-882F-0923093960AD}"/>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1989773" y="1317625"/>
            <a:ext cx="1620000" cy="1260000"/>
          </a:xfrm>
          <a:prstGeom prst="rect">
            <a:avLst/>
          </a:prstGeom>
        </p:spPr>
      </p:pic>
      <p:pic>
        <p:nvPicPr>
          <p:cNvPr id="13" name="图片 12">
            <a:extLst>
              <a:ext uri="{FF2B5EF4-FFF2-40B4-BE49-F238E27FC236}">
                <a16:creationId xmlns:a16="http://schemas.microsoft.com/office/drawing/2014/main" id="{8E3BA40E-96EA-4D4D-BB69-F10EECA8178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999472" y="2905474"/>
            <a:ext cx="1620000" cy="1260000"/>
          </a:xfrm>
          <a:prstGeom prst="rect">
            <a:avLst/>
          </a:prstGeom>
        </p:spPr>
      </p:pic>
      <p:sp>
        <p:nvSpPr>
          <p:cNvPr id="14" name="文本框 13">
            <a:extLst>
              <a:ext uri="{FF2B5EF4-FFF2-40B4-BE49-F238E27FC236}">
                <a16:creationId xmlns:a16="http://schemas.microsoft.com/office/drawing/2014/main" id="{68C5B1A0-CEC7-4C07-A25C-3B4901077D55}"/>
              </a:ext>
            </a:extLst>
          </p:cNvPr>
          <p:cNvSpPr txBox="1"/>
          <p:nvPr/>
        </p:nvSpPr>
        <p:spPr>
          <a:xfrm>
            <a:off x="819150" y="4248150"/>
            <a:ext cx="3492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茅台</a:t>
            </a:r>
          </a:p>
        </p:txBody>
      </p:sp>
      <p:pic>
        <p:nvPicPr>
          <p:cNvPr id="16" name="图片 15">
            <a:extLst>
              <a:ext uri="{FF2B5EF4-FFF2-40B4-BE49-F238E27FC236}">
                <a16:creationId xmlns:a16="http://schemas.microsoft.com/office/drawing/2014/main" id="{190B0E37-59A7-4B75-A720-2BA9C3DD53E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856990" y="1317942"/>
            <a:ext cx="1620000" cy="1260000"/>
          </a:xfrm>
          <a:prstGeom prst="rect">
            <a:avLst/>
          </a:prstGeom>
        </p:spPr>
      </p:pic>
      <p:pic>
        <p:nvPicPr>
          <p:cNvPr id="18" name="图片 17">
            <a:extLst>
              <a:ext uri="{FF2B5EF4-FFF2-40B4-BE49-F238E27FC236}">
                <a16:creationId xmlns:a16="http://schemas.microsoft.com/office/drawing/2014/main" id="{89DC09EF-E737-4BB1-8A59-B23C2AAEA8EE}"/>
              </a:ext>
            </a:extLst>
          </p:cNvPr>
          <p:cNvPicPr/>
          <p:nvPr/>
        </p:nvPicPr>
        <p:blipFill>
          <a:blip r:embed="rId7">
            <a:extLst>
              <a:ext uri="{28A0092B-C50C-407E-A947-70E740481C1C}">
                <a14:useLocalDpi xmlns:a14="http://schemas.microsoft.com/office/drawing/2010/main" val="0"/>
              </a:ext>
            </a:extLst>
          </a:blip>
          <a:stretch>
            <a:fillRect/>
          </a:stretch>
        </p:blipFill>
        <p:spPr>
          <a:xfrm>
            <a:off x="3956049" y="2901950"/>
            <a:ext cx="1620000" cy="1260000"/>
          </a:xfrm>
          <a:prstGeom prst="rect">
            <a:avLst/>
          </a:prstGeom>
        </p:spPr>
      </p:pic>
      <p:pic>
        <p:nvPicPr>
          <p:cNvPr id="19" name="图片 18">
            <a:extLst>
              <a:ext uri="{FF2B5EF4-FFF2-40B4-BE49-F238E27FC236}">
                <a16:creationId xmlns:a16="http://schemas.microsoft.com/office/drawing/2014/main" id="{D0EE310F-17BE-4B36-917A-3E1F0B341CCE}"/>
              </a:ext>
            </a:extLst>
          </p:cNvPr>
          <p:cNvPicPr/>
          <p:nvPr/>
        </p:nvPicPr>
        <p:blipFill>
          <a:blip r:embed="rId8">
            <a:extLst>
              <a:ext uri="{28A0092B-C50C-407E-A947-70E740481C1C}">
                <a14:useLocalDpi xmlns:a14="http://schemas.microsoft.com/office/drawing/2010/main" val="0"/>
              </a:ext>
            </a:extLst>
          </a:blip>
          <a:stretch>
            <a:fillRect/>
          </a:stretch>
        </p:blipFill>
        <p:spPr>
          <a:xfrm>
            <a:off x="5872480" y="1335405"/>
            <a:ext cx="1620000" cy="1260000"/>
          </a:xfrm>
          <a:prstGeom prst="rect">
            <a:avLst/>
          </a:prstGeom>
        </p:spPr>
      </p:pic>
      <p:pic>
        <p:nvPicPr>
          <p:cNvPr id="22" name="图片 21">
            <a:extLst>
              <a:ext uri="{FF2B5EF4-FFF2-40B4-BE49-F238E27FC236}">
                <a16:creationId xmlns:a16="http://schemas.microsoft.com/office/drawing/2014/main" id="{89790E2E-F2D3-4084-9FFC-62865EBC95FA}"/>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6015355" y="2864300"/>
            <a:ext cx="1620000" cy="1260000"/>
          </a:xfrm>
          <a:prstGeom prst="rect">
            <a:avLst/>
          </a:prstGeom>
        </p:spPr>
      </p:pic>
      <p:sp>
        <p:nvSpPr>
          <p:cNvPr id="24" name="文本框 23">
            <a:extLst>
              <a:ext uri="{FF2B5EF4-FFF2-40B4-BE49-F238E27FC236}">
                <a16:creationId xmlns:a16="http://schemas.microsoft.com/office/drawing/2014/main" id="{DAD88FF8-146D-4B46-8454-BE07D5AE6D57}"/>
              </a:ext>
            </a:extLst>
          </p:cNvPr>
          <p:cNvSpPr txBox="1"/>
          <p:nvPr/>
        </p:nvSpPr>
        <p:spPr>
          <a:xfrm>
            <a:off x="2584450" y="424815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平安银行</a:t>
            </a:r>
          </a:p>
        </p:txBody>
      </p:sp>
      <p:sp>
        <p:nvSpPr>
          <p:cNvPr id="25" name="文本框 24">
            <a:extLst>
              <a:ext uri="{FF2B5EF4-FFF2-40B4-BE49-F238E27FC236}">
                <a16:creationId xmlns:a16="http://schemas.microsoft.com/office/drawing/2014/main" id="{240AAF53-4D6C-411C-86D9-836B71EDED12}"/>
              </a:ext>
            </a:extLst>
          </p:cNvPr>
          <p:cNvSpPr txBox="1"/>
          <p:nvPr/>
        </p:nvSpPr>
        <p:spPr>
          <a:xfrm>
            <a:off x="4438650" y="426085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上海机场</a:t>
            </a:r>
          </a:p>
        </p:txBody>
      </p:sp>
      <p:sp>
        <p:nvSpPr>
          <p:cNvPr id="26" name="文本框 25">
            <a:extLst>
              <a:ext uri="{FF2B5EF4-FFF2-40B4-BE49-F238E27FC236}">
                <a16:creationId xmlns:a16="http://schemas.microsoft.com/office/drawing/2014/main" id="{4AD84236-C08B-4806-A9E2-E53A7CD281F0}"/>
              </a:ext>
            </a:extLst>
          </p:cNvPr>
          <p:cNvSpPr txBox="1"/>
          <p:nvPr/>
        </p:nvSpPr>
        <p:spPr>
          <a:xfrm>
            <a:off x="6642100" y="420370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同仁堂</a:t>
            </a:r>
          </a:p>
        </p:txBody>
      </p:sp>
    </p:spTree>
    <p:extLst>
      <p:ext uri="{BB962C8B-B14F-4D97-AF65-F5344CB8AC3E}">
        <p14:creationId xmlns:p14="http://schemas.microsoft.com/office/powerpoint/2010/main" val="77336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8">
            <a:extLst>
              <a:ext uri="{FF2B5EF4-FFF2-40B4-BE49-F238E27FC236}">
                <a16:creationId xmlns:a16="http://schemas.microsoft.com/office/drawing/2014/main" id="{78DF9BCE-8D3B-407E-B4BA-C37FFCC4195F}"/>
              </a:ext>
            </a:extLst>
          </p:cNvPr>
          <p:cNvGraphicFramePr>
            <a:graphicFrameLocks noGrp="1"/>
          </p:cNvGraphicFramePr>
          <p:nvPr>
            <p:extLst>
              <p:ext uri="{D42A27DB-BD31-4B8C-83A1-F6EECF244321}">
                <p14:modId xmlns:p14="http://schemas.microsoft.com/office/powerpoint/2010/main" val="1691342445"/>
              </p:ext>
            </p:extLst>
          </p:nvPr>
        </p:nvGraphicFramePr>
        <p:xfrm>
          <a:off x="425450" y="698500"/>
          <a:ext cx="7118350" cy="3914140"/>
        </p:xfrm>
        <a:graphic>
          <a:graphicData uri="http://schemas.openxmlformats.org/drawingml/2006/table">
            <a:tbl>
              <a:tblPr bandRow="1">
                <a:tableStyleId>{5940675A-B579-460E-94D1-54222C63F5DA}</a:tableStyleId>
              </a:tblPr>
              <a:tblGrid>
                <a:gridCol w="939800">
                  <a:extLst>
                    <a:ext uri="{9D8B030D-6E8A-4147-A177-3AD203B41FA5}">
                      <a16:colId xmlns:a16="http://schemas.microsoft.com/office/drawing/2014/main" val="3298538531"/>
                    </a:ext>
                  </a:extLst>
                </a:gridCol>
                <a:gridCol w="2336886">
                  <a:extLst>
                    <a:ext uri="{9D8B030D-6E8A-4147-A177-3AD203B41FA5}">
                      <a16:colId xmlns:a16="http://schemas.microsoft.com/office/drawing/2014/main" val="819985537"/>
                    </a:ext>
                  </a:extLst>
                </a:gridCol>
                <a:gridCol w="3841664">
                  <a:extLst>
                    <a:ext uri="{9D8B030D-6E8A-4147-A177-3AD203B41FA5}">
                      <a16:colId xmlns:a16="http://schemas.microsoft.com/office/drawing/2014/main" val="44159510"/>
                    </a:ext>
                  </a:extLst>
                </a:gridCol>
              </a:tblGrid>
              <a:tr h="370840">
                <a:tc>
                  <a:txBody>
                    <a:bodyPr/>
                    <a:lstStyle/>
                    <a:p>
                      <a:endParaRPr lang="zh-CN" altLang="en-US" dirty="0"/>
                    </a:p>
                  </a:txBody>
                  <a:tcPr/>
                </a:tc>
                <a:tc>
                  <a:txBody>
                    <a:bodyPr/>
                    <a:lstStyle/>
                    <a:p>
                      <a:r>
                        <a:rPr lang="zh-CN" altLang="en-US" dirty="0"/>
                        <a:t>茅台</a:t>
                      </a:r>
                    </a:p>
                  </a:txBody>
                  <a:tcPr/>
                </a:tc>
                <a:tc>
                  <a:txBody>
                    <a:bodyPr/>
                    <a:lstStyle/>
                    <a:p>
                      <a:r>
                        <a:rPr lang="zh-CN" altLang="en-US" dirty="0"/>
                        <a:t>平安银行</a:t>
                      </a:r>
                    </a:p>
                  </a:txBody>
                  <a:tcPr/>
                </a:tc>
                <a:extLst>
                  <a:ext uri="{0D108BD9-81ED-4DB2-BD59-A6C34878D82A}">
                    <a16:rowId xmlns:a16="http://schemas.microsoft.com/office/drawing/2014/main" val="4009092106"/>
                  </a:ext>
                </a:extLst>
              </a:tr>
              <a:tr h="370840">
                <a:tc>
                  <a:txBody>
                    <a:bodyPr/>
                    <a:lstStyle/>
                    <a:p>
                      <a:r>
                        <a:rPr lang="zh-CN" altLang="en-US" dirty="0"/>
                        <a:t>第一天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63821070"/>
                  </a:ext>
                </a:extLst>
              </a:tr>
              <a:tr h="370840">
                <a:tc>
                  <a:txBody>
                    <a:bodyPr/>
                    <a:lstStyle/>
                    <a:p>
                      <a:r>
                        <a:rPr lang="zh-CN" altLang="en-US" dirty="0"/>
                        <a:t>第二天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0795646"/>
                  </a:ext>
                </a:extLst>
              </a:tr>
              <a:tr h="370840">
                <a:tc>
                  <a:txBody>
                    <a:bodyPr/>
                    <a:lstStyle/>
                    <a:p>
                      <a:r>
                        <a:rPr lang="zh-CN" altLang="en-US" dirty="0"/>
                        <a:t>第三天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455516425"/>
                  </a:ext>
                </a:extLst>
              </a:tr>
              <a:tr h="370840">
                <a:tc>
                  <a:txBody>
                    <a:bodyPr/>
                    <a:lstStyle/>
                    <a:p>
                      <a:r>
                        <a:rPr lang="zh-CN" altLang="en-US" dirty="0"/>
                        <a:t>第四天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199218404"/>
                  </a:ext>
                </a:extLst>
              </a:tr>
              <a:tr h="370840">
                <a:tc>
                  <a:txBody>
                    <a:bodyPr/>
                    <a:lstStyle/>
                    <a:p>
                      <a:r>
                        <a:rPr lang="zh-CN" altLang="en-US" dirty="0"/>
                        <a:t>第五天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085642271"/>
                  </a:ext>
                </a:extLst>
              </a:tr>
            </a:tbl>
          </a:graphicData>
        </a:graphic>
      </p:graphicFrame>
      <p:sp>
        <p:nvSpPr>
          <p:cNvPr id="2" name="页脚占位符 1">
            <a:extLst>
              <a:ext uri="{FF2B5EF4-FFF2-40B4-BE49-F238E27FC236}">
                <a16:creationId xmlns:a16="http://schemas.microsoft.com/office/drawing/2014/main" id="{A22F6135-3758-4650-9798-78F9668CDBEB}"/>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4B1E7643-7C25-4647-A78C-BACA69F0F156}"/>
              </a:ext>
            </a:extLst>
          </p:cNvPr>
          <p:cNvSpPr>
            <a:spLocks noGrp="1"/>
          </p:cNvSpPr>
          <p:nvPr>
            <p:ph type="sldNum" sz="quarter" idx="12"/>
          </p:nvPr>
        </p:nvSpPr>
        <p:spPr/>
        <p:txBody>
          <a:bodyPr/>
          <a:lstStyle/>
          <a:p>
            <a:fld id="{BCA4F33B-2A5C-4874-B5D7-74DA77ECCD3C}" type="slidenum">
              <a:rPr lang="en-US" smtClean="0"/>
              <a:t>18</a:t>
            </a:fld>
            <a:endParaRPr lang="en-US"/>
          </a:p>
        </p:txBody>
      </p:sp>
      <p:sp>
        <p:nvSpPr>
          <p:cNvPr id="5" name="标题 4">
            <a:extLst>
              <a:ext uri="{FF2B5EF4-FFF2-40B4-BE49-F238E27FC236}">
                <a16:creationId xmlns:a16="http://schemas.microsoft.com/office/drawing/2014/main" id="{5264F80E-BE77-486B-815F-02C59DCD896F}"/>
              </a:ext>
            </a:extLst>
          </p:cNvPr>
          <p:cNvSpPr>
            <a:spLocks noGrp="1"/>
          </p:cNvSpPr>
          <p:nvPr>
            <p:ph type="title"/>
          </p:nvPr>
        </p:nvSpPr>
        <p:spPr>
          <a:xfrm>
            <a:off x="288900" y="243000"/>
            <a:ext cx="5573584" cy="571499"/>
          </a:xfrm>
        </p:spPr>
        <p:txBody>
          <a:bodyPr/>
          <a:lstStyle/>
          <a:p>
            <a:r>
              <a:rPr lang="zh-CN" altLang="en-US" dirty="0"/>
              <a:t>使用</a:t>
            </a:r>
            <a:r>
              <a:rPr lang="en-US" altLang="zh-CN" dirty="0"/>
              <a:t>Transformer</a:t>
            </a:r>
            <a:r>
              <a:rPr lang="zh-CN" altLang="en-US" dirty="0"/>
              <a:t>预测交易时点</a:t>
            </a:r>
          </a:p>
        </p:txBody>
      </p:sp>
      <p:pic>
        <p:nvPicPr>
          <p:cNvPr id="7" name="图片 6">
            <a:extLst>
              <a:ext uri="{FF2B5EF4-FFF2-40B4-BE49-F238E27FC236}">
                <a16:creationId xmlns:a16="http://schemas.microsoft.com/office/drawing/2014/main" id="{97B80DE9-E18B-4B6D-9CE5-86E35F26998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36254" y="1157830"/>
            <a:ext cx="625946" cy="594770"/>
          </a:xfrm>
          <a:prstGeom prst="rect">
            <a:avLst/>
          </a:prstGeom>
        </p:spPr>
      </p:pic>
      <p:pic>
        <p:nvPicPr>
          <p:cNvPr id="8" name="图片 7">
            <a:extLst>
              <a:ext uri="{FF2B5EF4-FFF2-40B4-BE49-F238E27FC236}">
                <a16:creationId xmlns:a16="http://schemas.microsoft.com/office/drawing/2014/main" id="{2A1D59D5-B90B-4775-81A4-59846D4F625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634530" y="1932253"/>
            <a:ext cx="886420" cy="487097"/>
          </a:xfrm>
          <a:prstGeom prst="rect">
            <a:avLst/>
          </a:prstGeom>
        </p:spPr>
      </p:pic>
      <p:pic>
        <p:nvPicPr>
          <p:cNvPr id="4106" name="图片 18">
            <a:extLst>
              <a:ext uri="{FF2B5EF4-FFF2-40B4-BE49-F238E27FC236}">
                <a16:creationId xmlns:a16="http://schemas.microsoft.com/office/drawing/2014/main" id="{0F79F4B7-A63C-4E3F-B416-0A99222C9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465" y="2527916"/>
            <a:ext cx="812185" cy="584204"/>
          </a:xfrm>
          <a:prstGeom prst="rect">
            <a:avLst/>
          </a:prstGeom>
          <a:noFill/>
          <a:extLst>
            <a:ext uri="{909E8E84-426E-40DD-AFC4-6F175D3DCCD1}">
              <a14:hiddenFill xmlns:a14="http://schemas.microsoft.com/office/drawing/2010/main">
                <a:solidFill>
                  <a:srgbClr val="FFFFFF"/>
                </a:solidFill>
              </a14:hiddenFill>
            </a:ext>
          </a:extLst>
        </p:spPr>
      </p:pic>
      <p:pic>
        <p:nvPicPr>
          <p:cNvPr id="4105" name="图片 19">
            <a:extLst>
              <a:ext uri="{FF2B5EF4-FFF2-40B4-BE49-F238E27FC236}">
                <a16:creationId xmlns:a16="http://schemas.microsoft.com/office/drawing/2014/main" id="{D22F55F9-92C4-4B11-944A-5DEDCFB18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565" y="3280390"/>
            <a:ext cx="748685" cy="5513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图片 20">
            <a:extLst>
              <a:ext uri="{FF2B5EF4-FFF2-40B4-BE49-F238E27FC236}">
                <a16:creationId xmlns:a16="http://schemas.microsoft.com/office/drawing/2014/main" id="{E6A3D07C-7E29-4449-AF7C-E85D2B4089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265" y="4001114"/>
            <a:ext cx="653435" cy="46486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4">
            <a:extLst>
              <a:ext uri="{FF2B5EF4-FFF2-40B4-BE49-F238E27FC236}">
                <a16:creationId xmlns:a16="http://schemas.microsoft.com/office/drawing/2014/main" id="{CE0D19B1-42E4-4992-A43A-81D34C27A3BA}"/>
              </a:ext>
            </a:extLst>
          </p:cNvPr>
          <p:cNvSpPr>
            <a:spLocks noChangeArrowheads="1"/>
          </p:cNvSpPr>
          <p:nvPr/>
        </p:nvSpPr>
        <p:spPr bwMode="auto">
          <a:xfrm>
            <a:off x="4210665" y="3772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 name="图片 57">
            <a:extLst>
              <a:ext uri="{FF2B5EF4-FFF2-40B4-BE49-F238E27FC236}">
                <a16:creationId xmlns:a16="http://schemas.microsoft.com/office/drawing/2014/main" id="{455C29FC-7CD0-4168-9CAC-CAD3598FF6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150" y="1123950"/>
            <a:ext cx="793750" cy="563306"/>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56">
            <a:extLst>
              <a:ext uri="{FF2B5EF4-FFF2-40B4-BE49-F238E27FC236}">
                <a16:creationId xmlns:a16="http://schemas.microsoft.com/office/drawing/2014/main" id="{D18D6295-B3C9-4892-8BE5-AB7441C4BA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151" y="1963738"/>
            <a:ext cx="622300" cy="447879"/>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58">
            <a:extLst>
              <a:ext uri="{FF2B5EF4-FFF2-40B4-BE49-F238E27FC236}">
                <a16:creationId xmlns:a16="http://schemas.microsoft.com/office/drawing/2014/main" id="{A4A64C8F-EF15-4D5C-92DE-084359EE04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7800" y="2552700"/>
            <a:ext cx="762000" cy="553065"/>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59">
            <a:extLst>
              <a:ext uri="{FF2B5EF4-FFF2-40B4-BE49-F238E27FC236}">
                <a16:creationId xmlns:a16="http://schemas.microsoft.com/office/drawing/2014/main" id="{BE356451-5CBF-4A93-8994-8C539CB15F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501" y="3295650"/>
            <a:ext cx="723900" cy="526183"/>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60">
            <a:extLst>
              <a:ext uri="{FF2B5EF4-FFF2-40B4-BE49-F238E27FC236}">
                <a16:creationId xmlns:a16="http://schemas.microsoft.com/office/drawing/2014/main" id="{CA1901C3-A792-4C66-8FA2-B8DB29D471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1300" y="3997325"/>
            <a:ext cx="742950" cy="53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11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E140C8C-212E-4CE8-A25D-51A33BEE59F1}"/>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4589EDCB-80A2-4412-8A4F-F2AC68C0F752}"/>
              </a:ext>
            </a:extLst>
          </p:cNvPr>
          <p:cNvSpPr>
            <a:spLocks noGrp="1"/>
          </p:cNvSpPr>
          <p:nvPr>
            <p:ph type="sldNum" sz="quarter" idx="12"/>
          </p:nvPr>
        </p:nvSpPr>
        <p:spPr/>
        <p:txBody>
          <a:bodyPr/>
          <a:lstStyle/>
          <a:p>
            <a:fld id="{BCA4F33B-2A5C-4874-B5D7-74DA77ECCD3C}" type="slidenum">
              <a:rPr lang="en-US" smtClean="0"/>
              <a:t>19</a:t>
            </a:fld>
            <a:endParaRPr lang="en-US"/>
          </a:p>
        </p:txBody>
      </p:sp>
      <p:sp>
        <p:nvSpPr>
          <p:cNvPr id="4" name="副标题 3">
            <a:extLst>
              <a:ext uri="{FF2B5EF4-FFF2-40B4-BE49-F238E27FC236}">
                <a16:creationId xmlns:a16="http://schemas.microsoft.com/office/drawing/2014/main" id="{A138F357-4783-418D-9E3E-47810EDBE694}"/>
              </a:ext>
            </a:extLst>
          </p:cNvPr>
          <p:cNvSpPr>
            <a:spLocks noGrp="1"/>
          </p:cNvSpPr>
          <p:nvPr>
            <p:ph type="subTitle" idx="10"/>
          </p:nvPr>
        </p:nvSpPr>
        <p:spPr/>
        <p:txBody>
          <a:bodyPr/>
          <a:lstStyle/>
          <a:p>
            <a:r>
              <a:rPr lang="zh-CN" altLang="en-US" dirty="0"/>
              <a:t>总共构建了</a:t>
            </a:r>
            <a:r>
              <a:rPr lang="en-US" altLang="zh-CN" dirty="0"/>
              <a:t>1068</a:t>
            </a:r>
            <a:r>
              <a:rPr lang="zh-CN" altLang="en-US" dirty="0"/>
              <a:t>个技术指标，主要涉及动量类、波动率类、</a:t>
            </a:r>
            <a:r>
              <a:rPr lang="en-US" altLang="zh-CN" dirty="0"/>
              <a:t>K</a:t>
            </a:r>
            <a:r>
              <a:rPr lang="zh-CN" altLang="en-US" dirty="0"/>
              <a:t>线形态类、阻力与支撑类，样本内</a:t>
            </a:r>
            <a:r>
              <a:rPr lang="en-US" altLang="zh-CN" dirty="0"/>
              <a:t>2020</a:t>
            </a:r>
            <a:r>
              <a:rPr lang="zh-CN" altLang="en-US" dirty="0"/>
              <a:t>年</a:t>
            </a:r>
            <a:r>
              <a:rPr lang="en-US" altLang="zh-CN" dirty="0"/>
              <a:t>9</a:t>
            </a:r>
            <a:r>
              <a:rPr lang="zh-CN" altLang="en-US" dirty="0"/>
              <a:t>月</a:t>
            </a:r>
            <a:r>
              <a:rPr lang="en-US" altLang="zh-CN" dirty="0"/>
              <a:t>1</a:t>
            </a:r>
            <a:r>
              <a:rPr lang="zh-CN" altLang="en-US" dirty="0"/>
              <a:t>日至</a:t>
            </a:r>
            <a:r>
              <a:rPr lang="en-US" altLang="zh-CN" dirty="0"/>
              <a:t>2023</a:t>
            </a:r>
            <a:r>
              <a:rPr lang="zh-CN" altLang="en-US" dirty="0"/>
              <a:t>年</a:t>
            </a:r>
            <a:r>
              <a:rPr lang="en-US" altLang="zh-CN" dirty="0"/>
              <a:t>7</a:t>
            </a:r>
            <a:r>
              <a:rPr lang="zh-CN" altLang="en-US" dirty="0"/>
              <a:t>月</a:t>
            </a:r>
            <a:r>
              <a:rPr lang="en-US" altLang="zh-CN" dirty="0"/>
              <a:t>31</a:t>
            </a:r>
            <a:r>
              <a:rPr lang="zh-CN" altLang="en-US" dirty="0"/>
              <a:t>日</a:t>
            </a:r>
          </a:p>
        </p:txBody>
      </p:sp>
      <p:sp>
        <p:nvSpPr>
          <p:cNvPr id="5" name="标题 4">
            <a:extLst>
              <a:ext uri="{FF2B5EF4-FFF2-40B4-BE49-F238E27FC236}">
                <a16:creationId xmlns:a16="http://schemas.microsoft.com/office/drawing/2014/main" id="{C6E88830-8007-4FAD-AB5B-90A890ADBAF4}"/>
              </a:ext>
            </a:extLst>
          </p:cNvPr>
          <p:cNvSpPr>
            <a:spLocks noGrp="1"/>
          </p:cNvSpPr>
          <p:nvPr>
            <p:ph type="title"/>
          </p:nvPr>
        </p:nvSpPr>
        <p:spPr/>
        <p:txBody>
          <a:bodyPr/>
          <a:lstStyle/>
          <a:p>
            <a:r>
              <a:rPr lang="zh-CN" altLang="en-US" dirty="0"/>
              <a:t>由分钟</a:t>
            </a:r>
            <a:r>
              <a:rPr lang="en-US" altLang="zh-CN" dirty="0"/>
              <a:t>K</a:t>
            </a:r>
            <a:r>
              <a:rPr lang="zh-CN" altLang="en-US" dirty="0"/>
              <a:t>线构建技术指标</a:t>
            </a:r>
          </a:p>
        </p:txBody>
      </p:sp>
      <p:sp>
        <p:nvSpPr>
          <p:cNvPr id="10" name="内容占位符 9">
            <a:extLst>
              <a:ext uri="{FF2B5EF4-FFF2-40B4-BE49-F238E27FC236}">
                <a16:creationId xmlns:a16="http://schemas.microsoft.com/office/drawing/2014/main" id="{894610C5-60A2-4793-83A8-385244819B5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97570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3A218DD-9F3D-4AA2-BC6E-38CA7ABE22A7}"/>
              </a:ext>
            </a:extLst>
          </p:cNvPr>
          <p:cNvSpPr>
            <a:spLocks noGrp="1"/>
          </p:cNvSpPr>
          <p:nvPr>
            <p:ph type="title"/>
          </p:nvPr>
        </p:nvSpPr>
        <p:spPr/>
        <p:txBody>
          <a:bodyPr/>
          <a:lstStyle/>
          <a:p>
            <a:r>
              <a:rPr lang="zh-CN" altLang="en-US" sz="3200" dirty="0"/>
              <a:t>主标题（</a:t>
            </a:r>
            <a:r>
              <a:rPr lang="en-US" altLang="zh-CN" sz="3200" dirty="0"/>
              <a:t>32</a:t>
            </a:r>
            <a:r>
              <a:rPr lang="zh-CN" altLang="en-US" sz="3200" dirty="0"/>
              <a:t>，不加粗）</a:t>
            </a:r>
            <a:endParaRPr lang="en-US" sz="3200" dirty="0">
              <a:latin typeface="Arial" panose="020B0604020202020204" pitchFamily="34" charset="0"/>
              <a:ea typeface="黑体" panose="02010609060101010101" pitchFamily="49" charset="-122"/>
              <a:cs typeface="Arial" panose="020B0604020202020204" pitchFamily="34" charset="0"/>
            </a:endParaRPr>
          </a:p>
        </p:txBody>
      </p:sp>
      <p:sp>
        <p:nvSpPr>
          <p:cNvPr id="3" name="Footer Placeholder 2">
            <a:extLst>
              <a:ext uri="{FF2B5EF4-FFF2-40B4-BE49-F238E27FC236}">
                <a16:creationId xmlns:a16="http://schemas.microsoft.com/office/drawing/2014/main" id="{D469F9F7-3306-4874-802C-09BBDA06FDE8}"/>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19" name="Text Placeholder 18">
            <a:extLst>
              <a:ext uri="{FF2B5EF4-FFF2-40B4-BE49-F238E27FC236}">
                <a16:creationId xmlns:a16="http://schemas.microsoft.com/office/drawing/2014/main" id="{F0BA0BFA-66F2-41D5-9D96-AC3F16507364}"/>
              </a:ext>
            </a:extLst>
          </p:cNvPr>
          <p:cNvSpPr>
            <a:spLocks noGrp="1"/>
          </p:cNvSpPr>
          <p:nvPr>
            <p:ph type="body" sz="quarter" idx="18"/>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r>
              <a:rPr lang="en-US" altLang="zh-CN" b="1" dirty="0">
                <a:latin typeface="Arial" panose="020B0604020202020204" pitchFamily="34" charset="0"/>
                <a:ea typeface="黑体" panose="02010609060101010101" pitchFamily="49" charset="-122"/>
                <a:cs typeface="Arial" panose="020B0604020202020204" pitchFamily="34" charset="0"/>
              </a:rPr>
              <a:t>9</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r>
              <a:rPr lang="en-US" altLang="zh-CN" dirty="0">
                <a:latin typeface="Arial" panose="020B0604020202020204" pitchFamily="34" charset="0"/>
                <a:ea typeface="黑体" panose="02010609060101010101" pitchFamily="49" charset="-122"/>
                <a:cs typeface="Arial" panose="020B0604020202020204" pitchFamily="34" charset="0"/>
              </a:rPr>
              <a:t>9</a:t>
            </a:r>
            <a:r>
              <a:rPr lang="zh-CN" altLang="en-US" dirty="0">
                <a:latin typeface="Arial" panose="020B0604020202020204" pitchFamily="34" charset="0"/>
                <a:ea typeface="黑体" panose="02010609060101010101" pitchFamily="49" charset="-122"/>
                <a:cs typeface="Arial" panose="020B0604020202020204" pitchFamily="34" charset="0"/>
              </a:rPr>
              <a:t>，不加粗，限两行）</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r>
              <a:rPr lang="en-US" altLang="zh-CN" dirty="0">
                <a:solidFill>
                  <a:schemeClr val="tx1"/>
                </a:solidFill>
                <a:latin typeface="Arial" panose="020B0604020202020204" pitchFamily="34" charset="0"/>
                <a:ea typeface="黑体" panose="02010609060101010101" pitchFamily="49" charset="-122"/>
                <a:cs typeface="Arial" panose="020B0604020202020204" pitchFamily="34" charset="0"/>
              </a:rPr>
              <a:t>9,</a:t>
            </a:r>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p>
        </p:txBody>
      </p:sp>
      <p:sp>
        <p:nvSpPr>
          <p:cNvPr id="18" name="Subtitle 17">
            <a:extLst>
              <a:ext uri="{FF2B5EF4-FFF2-40B4-BE49-F238E27FC236}">
                <a16:creationId xmlns:a16="http://schemas.microsoft.com/office/drawing/2014/main" id="{CB8FF613-33BE-441C-8850-F721F8CB11A0}"/>
              </a:ext>
            </a:extLst>
          </p:cNvPr>
          <p:cNvSpPr>
            <a:spLocks noGrp="1"/>
          </p:cNvSpPr>
          <p:nvPr>
            <p:ph type="body" sz="quarter" idx="20"/>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1</a:t>
            </a:r>
            <a:endParaRPr lang="en-US" b="1" dirty="0">
              <a:latin typeface="Arial" panose="020B0604020202020204" pitchFamily="34" charset="0"/>
              <a:ea typeface="黑体" panose="02010609060101010101" pitchFamily="49" charset="-122"/>
              <a:cs typeface="Arial" panose="020B0604020202020204" pitchFamily="34" charset="0"/>
            </a:endParaRPr>
          </a:p>
        </p:txBody>
      </p:sp>
      <p:sp>
        <p:nvSpPr>
          <p:cNvPr id="7" name="Text Placeholder 6">
            <a:extLst>
              <a:ext uri="{FF2B5EF4-FFF2-40B4-BE49-F238E27FC236}">
                <a16:creationId xmlns:a16="http://schemas.microsoft.com/office/drawing/2014/main" id="{ACD11C83-8B0E-4961-BC48-C526199D5BA6}"/>
              </a:ext>
            </a:extLst>
          </p:cNvPr>
          <p:cNvSpPr>
            <a:spLocks noGrp="1"/>
          </p:cNvSpPr>
          <p:nvPr>
            <p:ph type="body" sz="quarter" idx="21"/>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p>
        </p:txBody>
      </p:sp>
      <p:sp>
        <p:nvSpPr>
          <p:cNvPr id="8" name="Text Placeholder 7">
            <a:extLst>
              <a:ext uri="{FF2B5EF4-FFF2-40B4-BE49-F238E27FC236}">
                <a16:creationId xmlns:a16="http://schemas.microsoft.com/office/drawing/2014/main" id="{019965AC-247C-44E5-93CA-E594EF7044E1}"/>
              </a:ext>
            </a:extLst>
          </p:cNvPr>
          <p:cNvSpPr>
            <a:spLocks noGrp="1"/>
          </p:cNvSpPr>
          <p:nvPr>
            <p:ph type="body" sz="quarter" idx="22"/>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2</a:t>
            </a:r>
            <a:endParaRPr lang="en-US" b="1" dirty="0">
              <a:latin typeface="Arial" panose="020B0604020202020204" pitchFamily="34" charset="0"/>
              <a:ea typeface="黑体" panose="02010609060101010101" pitchFamily="49" charset="-122"/>
              <a:cs typeface="Arial" panose="020B0604020202020204" pitchFamily="34" charset="0"/>
            </a:endParaRPr>
          </a:p>
        </p:txBody>
      </p:sp>
      <p:sp>
        <p:nvSpPr>
          <p:cNvPr id="9" name="Text Placeholder 8">
            <a:extLst>
              <a:ext uri="{FF2B5EF4-FFF2-40B4-BE49-F238E27FC236}">
                <a16:creationId xmlns:a16="http://schemas.microsoft.com/office/drawing/2014/main" id="{BC4CE158-206D-43C6-A488-CD39AB5CD133}"/>
              </a:ext>
            </a:extLst>
          </p:cNvPr>
          <p:cNvSpPr>
            <a:spLocks noGrp="1"/>
          </p:cNvSpPr>
          <p:nvPr>
            <p:ph type="body" sz="quarter" idx="23"/>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p>
        </p:txBody>
      </p:sp>
      <p:sp>
        <p:nvSpPr>
          <p:cNvPr id="10" name="Text Placeholder 9">
            <a:extLst>
              <a:ext uri="{FF2B5EF4-FFF2-40B4-BE49-F238E27FC236}">
                <a16:creationId xmlns:a16="http://schemas.microsoft.com/office/drawing/2014/main" id="{3A7C0755-F6E9-4D9E-B5FA-C11580047411}"/>
              </a:ext>
            </a:extLst>
          </p:cNvPr>
          <p:cNvSpPr>
            <a:spLocks noGrp="1"/>
          </p:cNvSpPr>
          <p:nvPr>
            <p:ph type="body" sz="quarter" idx="24"/>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3</a:t>
            </a:r>
            <a:endParaRPr lang="en-US" b="1"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0245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E140C8C-212E-4CE8-A25D-51A33BEE59F1}"/>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4589EDCB-80A2-4412-8A4F-F2AC68C0F752}"/>
              </a:ext>
            </a:extLst>
          </p:cNvPr>
          <p:cNvSpPr>
            <a:spLocks noGrp="1"/>
          </p:cNvSpPr>
          <p:nvPr>
            <p:ph type="sldNum" sz="quarter" idx="12"/>
          </p:nvPr>
        </p:nvSpPr>
        <p:spPr/>
        <p:txBody>
          <a:bodyPr/>
          <a:lstStyle/>
          <a:p>
            <a:fld id="{BCA4F33B-2A5C-4874-B5D7-74DA77ECCD3C}" type="slidenum">
              <a:rPr lang="en-US" smtClean="0"/>
              <a:t>20</a:t>
            </a:fld>
            <a:endParaRPr lang="en-US"/>
          </a:p>
        </p:txBody>
      </p:sp>
      <p:sp>
        <p:nvSpPr>
          <p:cNvPr id="4" name="副标题 3">
            <a:extLst>
              <a:ext uri="{FF2B5EF4-FFF2-40B4-BE49-F238E27FC236}">
                <a16:creationId xmlns:a16="http://schemas.microsoft.com/office/drawing/2014/main" id="{A138F357-4783-418D-9E3E-47810EDBE694}"/>
              </a:ext>
            </a:extLst>
          </p:cNvPr>
          <p:cNvSpPr>
            <a:spLocks noGrp="1"/>
          </p:cNvSpPr>
          <p:nvPr>
            <p:ph type="subTitle" idx="10"/>
          </p:nvPr>
        </p:nvSpPr>
        <p:spPr/>
        <p:txBody>
          <a:bodyPr/>
          <a:lstStyle/>
          <a:p>
            <a:endParaRPr lang="zh-CN" altLang="en-US" dirty="0"/>
          </a:p>
        </p:txBody>
      </p:sp>
      <p:sp>
        <p:nvSpPr>
          <p:cNvPr id="5" name="标题 4">
            <a:extLst>
              <a:ext uri="{FF2B5EF4-FFF2-40B4-BE49-F238E27FC236}">
                <a16:creationId xmlns:a16="http://schemas.microsoft.com/office/drawing/2014/main" id="{C6E88830-8007-4FAD-AB5B-90A890ADBAF4}"/>
              </a:ext>
            </a:extLst>
          </p:cNvPr>
          <p:cNvSpPr>
            <a:spLocks noGrp="1"/>
          </p:cNvSpPr>
          <p:nvPr>
            <p:ph type="title"/>
          </p:nvPr>
        </p:nvSpPr>
        <p:spPr/>
        <p:txBody>
          <a:bodyPr/>
          <a:lstStyle/>
          <a:p>
            <a:r>
              <a:rPr lang="zh-CN" altLang="en-US" dirty="0"/>
              <a:t>由分钟</a:t>
            </a:r>
            <a:r>
              <a:rPr lang="en-US" altLang="zh-CN" dirty="0"/>
              <a:t>K</a:t>
            </a:r>
            <a:r>
              <a:rPr lang="zh-CN" altLang="en-US" dirty="0"/>
              <a:t>线构建</a:t>
            </a:r>
            <a:r>
              <a:rPr lang="en-US" altLang="zh-CN" dirty="0"/>
              <a:t>Y</a:t>
            </a:r>
            <a:endParaRPr lang="zh-CN" altLang="en-US" dirty="0"/>
          </a:p>
        </p:txBody>
      </p:sp>
      <p:pic>
        <p:nvPicPr>
          <p:cNvPr id="8" name="内容占位符 7">
            <a:extLst>
              <a:ext uri="{FF2B5EF4-FFF2-40B4-BE49-F238E27FC236}">
                <a16:creationId xmlns:a16="http://schemas.microsoft.com/office/drawing/2014/main" id="{FC9C93FB-DD90-495A-A324-E0297E6AA2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 y="2681237"/>
            <a:ext cx="3335338" cy="1781275"/>
          </a:xfrm>
        </p:spPr>
      </p:pic>
    </p:spTree>
    <p:extLst>
      <p:ext uri="{BB962C8B-B14F-4D97-AF65-F5344CB8AC3E}">
        <p14:creationId xmlns:p14="http://schemas.microsoft.com/office/powerpoint/2010/main" val="261089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a:extLst>
              <a:ext uri="{FF2B5EF4-FFF2-40B4-BE49-F238E27FC236}">
                <a16:creationId xmlns:a16="http://schemas.microsoft.com/office/drawing/2014/main" id="{26A0F445-7982-477E-84E0-DB0621F6697B}"/>
              </a:ext>
            </a:extLst>
          </p:cNvPr>
          <p:cNvSpPr>
            <a:spLocks noGrp="1"/>
          </p:cNvSpPr>
          <p:nvPr>
            <p:ph type="ftr" sz="quarter" idx="10"/>
          </p:nvPr>
        </p:nvSpPr>
        <p:spPr/>
        <p:txBody>
          <a:bodyPr/>
          <a:lstStyle/>
          <a:p>
            <a:r>
              <a:rPr lang="en-US"/>
              <a:t>Optional footer</a:t>
            </a:r>
          </a:p>
        </p:txBody>
      </p:sp>
      <p:sp>
        <p:nvSpPr>
          <p:cNvPr id="10" name="灯片编号占位符 9">
            <a:extLst>
              <a:ext uri="{FF2B5EF4-FFF2-40B4-BE49-F238E27FC236}">
                <a16:creationId xmlns:a16="http://schemas.microsoft.com/office/drawing/2014/main" id="{67B55D4F-F7CF-40BC-AEAD-8523970FFE89}"/>
              </a:ext>
            </a:extLst>
          </p:cNvPr>
          <p:cNvSpPr>
            <a:spLocks noGrp="1"/>
          </p:cNvSpPr>
          <p:nvPr>
            <p:ph type="sldNum" sz="quarter" idx="11"/>
          </p:nvPr>
        </p:nvSpPr>
        <p:spPr/>
        <p:txBody>
          <a:bodyPr/>
          <a:lstStyle/>
          <a:p>
            <a:fld id="{B0D8026B-E60C-4F31-BD3E-34D786A82026}" type="slidenum">
              <a:rPr lang="en-US" smtClean="0"/>
              <a:t>21</a:t>
            </a:fld>
            <a:endParaRPr lang="en-US"/>
          </a:p>
        </p:txBody>
      </p:sp>
      <p:graphicFrame>
        <p:nvGraphicFramePr>
          <p:cNvPr id="13" name="表格 12">
            <a:extLst>
              <a:ext uri="{FF2B5EF4-FFF2-40B4-BE49-F238E27FC236}">
                <a16:creationId xmlns:a16="http://schemas.microsoft.com/office/drawing/2014/main" id="{90919F37-3823-4FE0-819C-4D834B3D9D6D}"/>
              </a:ext>
            </a:extLst>
          </p:cNvPr>
          <p:cNvGraphicFramePr/>
          <p:nvPr>
            <p:extLst>
              <p:ext uri="{D42A27DB-BD31-4B8C-83A1-F6EECF244321}">
                <p14:modId xmlns:p14="http://schemas.microsoft.com/office/powerpoint/2010/main" val="332557459"/>
              </p:ext>
            </p:extLst>
          </p:nvPr>
        </p:nvGraphicFramePr>
        <p:xfrm>
          <a:off x="5384954" y="427027"/>
          <a:ext cx="2480852" cy="1645920"/>
        </p:xfrm>
        <a:graphic>
          <a:graphicData uri="http://schemas.openxmlformats.org/drawingml/2006/table">
            <a:tbl>
              <a:tblPr>
                <a:tableStyleId>{5940675A-B579-460E-94D1-54222C63F5DA}</a:tableStyleId>
              </a:tblPr>
              <a:tblGrid>
                <a:gridCol w="676910">
                  <a:extLst>
                    <a:ext uri="{9D8B030D-6E8A-4147-A177-3AD203B41FA5}">
                      <a16:colId xmlns:a16="http://schemas.microsoft.com/office/drawing/2014/main" val="20000"/>
                    </a:ext>
                  </a:extLst>
                </a:gridCol>
                <a:gridCol w="619760">
                  <a:extLst>
                    <a:ext uri="{9D8B030D-6E8A-4147-A177-3AD203B41FA5}">
                      <a16:colId xmlns:a16="http://schemas.microsoft.com/office/drawing/2014/main" val="20001"/>
                    </a:ext>
                  </a:extLst>
                </a:gridCol>
                <a:gridCol w="634048">
                  <a:extLst>
                    <a:ext uri="{9D8B030D-6E8A-4147-A177-3AD203B41FA5}">
                      <a16:colId xmlns:a16="http://schemas.microsoft.com/office/drawing/2014/main" val="20002"/>
                    </a:ext>
                  </a:extLst>
                </a:gridCol>
                <a:gridCol w="550134">
                  <a:extLst>
                    <a:ext uri="{9D8B030D-6E8A-4147-A177-3AD203B41FA5}">
                      <a16:colId xmlns:a16="http://schemas.microsoft.com/office/drawing/2014/main" val="20003"/>
                    </a:ext>
                  </a:extLst>
                </a:gridCol>
              </a:tblGrid>
              <a:tr h="0">
                <a:tc>
                  <a:txBody>
                    <a:bodyPr/>
                    <a:lstStyle/>
                    <a:p>
                      <a:pPr indent="0">
                        <a:buNone/>
                      </a:pPr>
                      <a:r>
                        <a:rPr lang="en-US" sz="1200" dirty="0" err="1"/>
                        <a:t>y_pred</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y_test</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count</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per%</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0"/>
                  </a:ext>
                </a:extLst>
              </a:tr>
              <a:tr h="0">
                <a:tc>
                  <a:txBody>
                    <a:bodyPr/>
                    <a:lstStyle/>
                    <a:p>
                      <a:pPr indent="0">
                        <a:buNone/>
                      </a:pPr>
                      <a:r>
                        <a:rPr lang="en-US" sz="1200">
                          <a:highlight>
                            <a:srgbClr val="FFFF00"/>
                          </a:highlight>
                        </a:rPr>
                        <a:t>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31622</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94.45</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extLst>
                  <a:ext uri="{0D108BD9-81ED-4DB2-BD59-A6C34878D82A}">
                    <a16:rowId xmlns:a16="http://schemas.microsoft.com/office/drawing/2014/main" val="10001"/>
                  </a:ext>
                </a:extLst>
              </a:tr>
              <a:tr h="0">
                <a:tc>
                  <a:txBody>
                    <a:bodyPr/>
                    <a:lstStyle/>
                    <a:p>
                      <a:pPr indent="0">
                        <a:buNone/>
                      </a:pPr>
                      <a:r>
                        <a:rPr lang="en-US" alt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588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1.76</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2"/>
                  </a:ext>
                </a:extLst>
              </a:tr>
              <a:tr h="182880">
                <a:tc>
                  <a:txBody>
                    <a:bodyPr/>
                    <a:lstStyle/>
                    <a:p>
                      <a:pPr indent="0">
                        <a:buNone/>
                      </a:pPr>
                      <a:r>
                        <a:rPr 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363</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1.08</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3"/>
                  </a:ext>
                </a:extLst>
              </a:tr>
              <a:tr h="0">
                <a:tc>
                  <a:txBody>
                    <a:bodyPr/>
                    <a:lstStyle/>
                    <a:p>
                      <a:pPr indent="0">
                        <a:buNone/>
                      </a:pPr>
                      <a:r>
                        <a:rPr lang="en-US" sz="1200">
                          <a:highlight>
                            <a:srgbClr val="FFFF00"/>
                          </a:highlight>
                        </a:rPr>
                        <a:t>1</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1</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altLang="en-US" sz="1200">
                          <a:highlight>
                            <a:srgbClr val="FFFF00"/>
                          </a:highlight>
                        </a:rPr>
                        <a:t>360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altLang="en-US" sz="1200" dirty="0">
                          <a:highlight>
                            <a:srgbClr val="FFFF00"/>
                          </a:highlight>
                        </a:rPr>
                        <a:t>1.08</a:t>
                      </a:r>
                      <a:endParaRPr lang="en-US" altLang="en-US" sz="1200" b="0" dirty="0">
                        <a:solidFill>
                          <a:srgbClr val="000000"/>
                        </a:solidFill>
                        <a:highlight>
                          <a:srgbClr val="FFFF00"/>
                        </a:highlight>
                        <a:latin typeface="宋体" charset="0"/>
                        <a:ea typeface="宋体" charset="0"/>
                        <a:cs typeface="宋体" charset="0"/>
                      </a:endParaRPr>
                    </a:p>
                  </a:txBody>
                  <a:tcPr marL="68580" marR="68580" marT="0" marB="0"/>
                </a:tc>
                <a:extLst>
                  <a:ext uri="{0D108BD9-81ED-4DB2-BD59-A6C34878D82A}">
                    <a16:rowId xmlns:a16="http://schemas.microsoft.com/office/drawing/2014/main" val="10004"/>
                  </a:ext>
                </a:extLst>
              </a:tr>
              <a:tr h="0">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336</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1.00</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5"/>
                  </a:ext>
                </a:extLst>
              </a:tr>
              <a:tr h="0">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116</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0.35</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6"/>
                  </a:ext>
                </a:extLst>
              </a:tr>
              <a:tr h="0">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92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0.27</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7"/>
                  </a:ext>
                </a:extLst>
              </a:tr>
              <a:tr h="182880">
                <a:tc>
                  <a:txBody>
                    <a:bodyPr/>
                    <a:lstStyle/>
                    <a:p>
                      <a:pPr indent="0">
                        <a:buNone/>
                      </a:pPr>
                      <a:r>
                        <a:rPr 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4</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0.01</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16" name="表格 15">
            <a:extLst>
              <a:ext uri="{FF2B5EF4-FFF2-40B4-BE49-F238E27FC236}">
                <a16:creationId xmlns:a16="http://schemas.microsoft.com/office/drawing/2014/main" id="{9114CF43-FF43-4C01-9F86-BB104C455F1E}"/>
              </a:ext>
            </a:extLst>
          </p:cNvPr>
          <p:cNvGraphicFramePr>
            <a:graphicFrameLocks noGrp="1"/>
          </p:cNvGraphicFramePr>
          <p:nvPr>
            <p:extLst>
              <p:ext uri="{D42A27DB-BD31-4B8C-83A1-F6EECF244321}">
                <p14:modId xmlns:p14="http://schemas.microsoft.com/office/powerpoint/2010/main" val="384654938"/>
              </p:ext>
            </p:extLst>
          </p:nvPr>
        </p:nvGraphicFramePr>
        <p:xfrm>
          <a:off x="5302864" y="2271457"/>
          <a:ext cx="2718210" cy="2289810"/>
        </p:xfrm>
        <a:graphic>
          <a:graphicData uri="http://schemas.openxmlformats.org/drawingml/2006/table">
            <a:tbl>
              <a:tblPr firstRow="1" bandRow="1">
                <a:tableStyleId>{5C22544A-7EE6-4342-B048-85BDC9FD1C3A}</a:tableStyleId>
              </a:tblPr>
              <a:tblGrid>
                <a:gridCol w="543642">
                  <a:extLst>
                    <a:ext uri="{9D8B030D-6E8A-4147-A177-3AD203B41FA5}">
                      <a16:colId xmlns:a16="http://schemas.microsoft.com/office/drawing/2014/main" val="2601502815"/>
                    </a:ext>
                  </a:extLst>
                </a:gridCol>
                <a:gridCol w="543642">
                  <a:extLst>
                    <a:ext uri="{9D8B030D-6E8A-4147-A177-3AD203B41FA5}">
                      <a16:colId xmlns:a16="http://schemas.microsoft.com/office/drawing/2014/main" val="3686374793"/>
                    </a:ext>
                  </a:extLst>
                </a:gridCol>
                <a:gridCol w="543642">
                  <a:extLst>
                    <a:ext uri="{9D8B030D-6E8A-4147-A177-3AD203B41FA5}">
                      <a16:colId xmlns:a16="http://schemas.microsoft.com/office/drawing/2014/main" val="3529448231"/>
                    </a:ext>
                  </a:extLst>
                </a:gridCol>
                <a:gridCol w="543642">
                  <a:extLst>
                    <a:ext uri="{9D8B030D-6E8A-4147-A177-3AD203B41FA5}">
                      <a16:colId xmlns:a16="http://schemas.microsoft.com/office/drawing/2014/main" val="856702826"/>
                    </a:ext>
                  </a:extLst>
                </a:gridCol>
                <a:gridCol w="543642">
                  <a:extLst>
                    <a:ext uri="{9D8B030D-6E8A-4147-A177-3AD203B41FA5}">
                      <a16:colId xmlns:a16="http://schemas.microsoft.com/office/drawing/2014/main" val="884142642"/>
                    </a:ext>
                  </a:extLst>
                </a:gridCol>
              </a:tblGrid>
              <a:tr h="184150">
                <a:tc>
                  <a:txBody>
                    <a:bodyPr/>
                    <a:lstStyle/>
                    <a:p>
                      <a:r>
                        <a:rPr lang="zh-CN" altLang="en-US" sz="1200" dirty="0"/>
                        <a:t>茅台</a:t>
                      </a:r>
                    </a:p>
                  </a:txBody>
                  <a:tcPr/>
                </a:tc>
                <a:tc>
                  <a:txBody>
                    <a:bodyPr/>
                    <a:lstStyle/>
                    <a:p>
                      <a:r>
                        <a:rPr lang="zh-CN" altLang="en-US" sz="1200" dirty="0"/>
                        <a:t>精准率</a:t>
                      </a:r>
                    </a:p>
                  </a:txBody>
                  <a:tcPr/>
                </a:tc>
                <a:tc>
                  <a:txBody>
                    <a:bodyPr/>
                    <a:lstStyle/>
                    <a:p>
                      <a:r>
                        <a:rPr lang="zh-CN" altLang="en-US" sz="1200" dirty="0"/>
                        <a:t>召回率</a:t>
                      </a:r>
                    </a:p>
                  </a:txBody>
                  <a:tcPr/>
                </a:tc>
                <a:tc>
                  <a:txBody>
                    <a:bodyPr/>
                    <a:lstStyle/>
                    <a:p>
                      <a:r>
                        <a:rPr lang="en-US" altLang="zh-CN" sz="1200" dirty="0"/>
                        <a:t>F1</a:t>
                      </a:r>
                      <a:r>
                        <a:rPr lang="zh-CN" altLang="en-US" sz="1200" dirty="0"/>
                        <a:t>分数</a:t>
                      </a:r>
                    </a:p>
                  </a:txBody>
                  <a:tcPr/>
                </a:tc>
                <a:tc>
                  <a:txBody>
                    <a:bodyPr/>
                    <a:lstStyle/>
                    <a:p>
                      <a:r>
                        <a:rPr lang="zh-CN" altLang="en-US" sz="1200" dirty="0"/>
                        <a:t>支撑集</a:t>
                      </a:r>
                    </a:p>
                  </a:txBody>
                  <a:tcPr/>
                </a:tc>
                <a:extLst>
                  <a:ext uri="{0D108BD9-81ED-4DB2-BD59-A6C34878D82A}">
                    <a16:rowId xmlns:a16="http://schemas.microsoft.com/office/drawing/2014/main" val="1016242260"/>
                  </a:ext>
                </a:extLst>
              </a:tr>
              <a:tr h="184150">
                <a:tc>
                  <a:txBody>
                    <a:bodyPr/>
                    <a:lstStyle/>
                    <a:p>
                      <a:pPr indent="0">
                        <a:buNone/>
                      </a:pPr>
                      <a:r>
                        <a:rPr lang="en-US" sz="1200" b="0" dirty="0">
                          <a:solidFill>
                            <a:srgbClr val="000000"/>
                          </a:solidFill>
                          <a:latin typeface="宋体" charset="0"/>
                          <a:cs typeface="宋体" charset="0"/>
                        </a:rPr>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0.99</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0.97</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32573</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4250577143"/>
                  </a:ext>
                </a:extLst>
              </a:tr>
              <a:tr h="184150">
                <a:tc>
                  <a:txBody>
                    <a:bodyPr/>
                    <a:lstStyle/>
                    <a:p>
                      <a:pPr indent="0">
                        <a:buNone/>
                      </a:pPr>
                      <a:r>
                        <a:rPr lang="en-US" sz="1200" b="0" dirty="0">
                          <a:solidFill>
                            <a:srgbClr val="000000"/>
                          </a:solidFill>
                          <a:latin typeface="宋体" charset="0"/>
                          <a:cs typeface="宋体" charset="0"/>
                        </a:rPr>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0.38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0.80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0.51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452</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3795388058"/>
                  </a:ext>
                </a:extLst>
              </a:tr>
              <a:tr h="184150">
                <a:tc>
                  <a:txBody>
                    <a:bodyPr/>
                    <a:lstStyle/>
                    <a:p>
                      <a:pPr indent="0">
                        <a:buNone/>
                      </a:pPr>
                      <a:r>
                        <a:rPr lang="en-US" sz="1200" b="0" dirty="0">
                          <a:solidFill>
                            <a:srgbClr val="000000"/>
                          </a:solidFill>
                          <a:latin typeface="宋体" charset="0"/>
                          <a:cs typeface="宋体" charset="0"/>
                        </a:rPr>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0.48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0.74</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0.58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456</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959422616"/>
                  </a:ext>
                </a:extLst>
              </a:tr>
              <a:tr h="184150">
                <a:tc>
                  <a:txBody>
                    <a:bodyPr/>
                    <a:lstStyle/>
                    <a:p>
                      <a:pPr indent="0">
                        <a:buNone/>
                      </a:pPr>
                      <a:r>
                        <a:rPr lang="en-US" sz="1200" b="0">
                          <a:solidFill>
                            <a:srgbClr val="000000"/>
                          </a:solidFill>
                          <a:latin typeface="宋体" charset="0"/>
                          <a:cs typeface="宋体" charset="0"/>
                        </a:rPr>
                        <a:t>准确率</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latin typeface="Calibri" charset="0"/>
                          <a:cs typeface="Calibri" charset="0"/>
                        </a:rPr>
                        <a:t> </a:t>
                      </a:r>
                      <a:endParaRPr lang="en-US" altLang="en-US" sz="1200" b="0" dirty="0">
                        <a:latin typeface="Calibri" charset="0"/>
                        <a:ea typeface="Calibri" charset="0"/>
                        <a:cs typeface="Calibri" charset="0"/>
                      </a:endParaRPr>
                    </a:p>
                  </a:txBody>
                  <a:tcPr marL="68580" marR="68580" marT="0" marB="0"/>
                </a:tc>
                <a:tc>
                  <a:txBody>
                    <a:bodyPr/>
                    <a:lstStyle/>
                    <a:p>
                      <a:pPr indent="0">
                        <a:buNone/>
                      </a:pPr>
                      <a:r>
                        <a:rPr lang="en-US" sz="1200" b="0" dirty="0">
                          <a:latin typeface="Calibri" charset="0"/>
                          <a:cs typeface="Calibri" charset="0"/>
                        </a:rPr>
                        <a:t> </a:t>
                      </a:r>
                      <a:endParaRPr lang="en-US" altLang="en-US" sz="1200" b="0" dirty="0">
                        <a:latin typeface="Calibri" charset="0"/>
                        <a:ea typeface="Calibri" charset="0"/>
                        <a:cs typeface="Calibri" charset="0"/>
                      </a:endParaRPr>
                    </a:p>
                  </a:txBody>
                  <a:tcPr marL="68580" marR="68580" marT="0" marB="0"/>
                </a:tc>
                <a:tc>
                  <a:txBody>
                    <a:bodyPr/>
                    <a:lstStyle/>
                    <a:p>
                      <a:pPr indent="0">
                        <a:buNone/>
                      </a:pPr>
                      <a:r>
                        <a:rPr lang="en-US" altLang="en-US" sz="1200" b="0" dirty="0">
                          <a:latin typeface="宋体" charset="0"/>
                          <a:ea typeface="宋体" charset="0"/>
                          <a:cs typeface="宋体" charset="0"/>
                        </a:rPr>
                        <a:t>0.97</a:t>
                      </a:r>
                    </a:p>
                  </a:txBody>
                  <a:tcPr marL="68580" marR="68580" marT="0" marB="0"/>
                </a:tc>
                <a:tc>
                  <a:txBody>
                    <a:bodyPr/>
                    <a:lstStyle/>
                    <a:p>
                      <a:pPr indent="0">
                        <a:buNone/>
                      </a:pPr>
                      <a:r>
                        <a:rPr lang="en-US" sz="1200" b="0">
                          <a:latin typeface="宋体" charset="0"/>
                          <a:cs typeface="宋体" charset="0"/>
                        </a:rPr>
                        <a:t>33481</a:t>
                      </a:r>
                      <a:endParaRPr lang="en-US" altLang="en-US" sz="1200" b="0">
                        <a:latin typeface="宋体" charset="0"/>
                        <a:ea typeface="宋体" charset="0"/>
                        <a:cs typeface="宋体" charset="0"/>
                      </a:endParaRPr>
                    </a:p>
                  </a:txBody>
                  <a:tcPr marL="68580" marR="68580" marT="0" marB="0"/>
                </a:tc>
                <a:extLst>
                  <a:ext uri="{0D108BD9-81ED-4DB2-BD59-A6C34878D82A}">
                    <a16:rowId xmlns:a16="http://schemas.microsoft.com/office/drawing/2014/main" val="431553449"/>
                  </a:ext>
                </a:extLst>
              </a:tr>
              <a:tr h="184150">
                <a:tc>
                  <a:txBody>
                    <a:bodyPr/>
                    <a:lstStyle/>
                    <a:p>
                      <a:pPr indent="0">
                        <a:buNone/>
                      </a:pPr>
                      <a:r>
                        <a:rPr lang="en-US" sz="1200" b="0">
                          <a:solidFill>
                            <a:srgbClr val="000000"/>
                          </a:solidFill>
                          <a:latin typeface="宋体" charset="0"/>
                          <a:cs typeface="宋体" charset="0"/>
                        </a:rPr>
                        <a:t>macro平均</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0.62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0.83</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0.69</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33481</a:t>
                      </a:r>
                      <a:endParaRPr lang="en-US" altLang="en-US" sz="1200" b="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956315920"/>
                  </a:ext>
                </a:extLst>
              </a:tr>
              <a:tr h="184150">
                <a:tc>
                  <a:txBody>
                    <a:bodyPr/>
                    <a:lstStyle/>
                    <a:p>
                      <a:pPr indent="0">
                        <a:buNone/>
                      </a:pPr>
                      <a:r>
                        <a:rPr lang="en-US" sz="1200" b="0">
                          <a:solidFill>
                            <a:srgbClr val="000000"/>
                          </a:solidFill>
                          <a:latin typeface="宋体" charset="0"/>
                          <a:cs typeface="宋体" charset="0"/>
                        </a:rPr>
                        <a:t>weightedavg</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0.98</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0.97</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0.97</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33481</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872753575"/>
                  </a:ext>
                </a:extLst>
              </a:tr>
            </a:tbl>
          </a:graphicData>
        </a:graphic>
      </p:graphicFrame>
      <p:sp>
        <p:nvSpPr>
          <p:cNvPr id="17" name="文本框 16">
            <a:extLst>
              <a:ext uri="{FF2B5EF4-FFF2-40B4-BE49-F238E27FC236}">
                <a16:creationId xmlns:a16="http://schemas.microsoft.com/office/drawing/2014/main" id="{27D85AD9-5D90-409B-8F2C-5EE1311919DD}"/>
              </a:ext>
            </a:extLst>
          </p:cNvPr>
          <p:cNvSpPr txBox="1"/>
          <p:nvPr/>
        </p:nvSpPr>
        <p:spPr>
          <a:xfrm>
            <a:off x="414020" y="276225"/>
            <a:ext cx="4155440" cy="4154984"/>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茅台</a:t>
            </a:r>
            <a:r>
              <a:rPr lang="en-US" altLang="zh-CN" dirty="0">
                <a:latin typeface="Arial" panose="020B0604020202020204" pitchFamily="34" charset="0"/>
                <a:ea typeface="黑体" panose="02010609060101010101" pitchFamily="49" charset="-122"/>
                <a:cs typeface="Arial" panose="020B0604020202020204" pitchFamily="34" charset="0"/>
              </a:rPr>
              <a:t>600519</a:t>
            </a:r>
          </a:p>
          <a:p>
            <a:r>
              <a:rPr lang="zh-CN" altLang="en-US" dirty="0">
                <a:latin typeface="Arial" panose="020B0604020202020204" pitchFamily="34" charset="0"/>
                <a:ea typeface="黑体" panose="02010609060101010101" pitchFamily="49" charset="-122"/>
                <a:cs typeface="Arial" panose="020B0604020202020204" pitchFamily="34" charset="0"/>
              </a:rPr>
              <a:t>初始(167986, 5)</a:t>
            </a:r>
          </a:p>
          <a:p>
            <a:r>
              <a:rPr lang="zh-CN" altLang="en-US" dirty="0">
                <a:latin typeface="Arial" panose="020B0604020202020204" pitchFamily="34" charset="0"/>
                <a:ea typeface="黑体" panose="02010609060101010101" pitchFamily="49" charset="-122"/>
                <a:cs typeface="Arial" panose="020B0604020202020204" pitchFamily="34" charset="0"/>
              </a:rPr>
              <a:t>技术指标数量(167432, 316)，</a:t>
            </a:r>
            <a:r>
              <a:rPr lang="zh-CN" altLang="en-US" dirty="0"/>
              <a:t>经过后</a:t>
            </a:r>
            <a:r>
              <a:rPr lang="en-US" altLang="zh-CN" dirty="0" err="1"/>
              <a:t>gethtpp</a:t>
            </a:r>
            <a:r>
              <a:rPr lang="zh-CN" altLang="en-US" dirty="0"/>
              <a:t>后，</a:t>
            </a:r>
            <a:r>
              <a:rPr lang="en-US" altLang="zh-CN" dirty="0"/>
              <a:t>df</a:t>
            </a:r>
            <a:r>
              <a:rPr lang="zh-CN" altLang="en-US" dirty="0"/>
              <a:t>的形状为（</a:t>
            </a:r>
            <a:r>
              <a:rPr lang="en-US" altLang="zh-CN" dirty="0"/>
              <a:t>167432</a:t>
            </a:r>
            <a:r>
              <a:rPr lang="zh-CN" altLang="en-US" dirty="0"/>
              <a:t>，</a:t>
            </a:r>
            <a:r>
              <a:rPr lang="en-US" altLang="zh-CN" dirty="0"/>
              <a:t>294</a:t>
            </a:r>
            <a:r>
              <a:rPr lang="zh-CN" altLang="en-US" dirty="0"/>
              <a:t>），</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en-US" altLang="zh-CN" dirty="0">
                <a:latin typeface="Arial" panose="020B0604020202020204" pitchFamily="34" charset="0"/>
                <a:ea typeface="黑体" panose="02010609060101010101" pitchFamily="49" charset="-122"/>
                <a:cs typeface="Arial" panose="020B0604020202020204" pitchFamily="34" charset="0"/>
              </a:rPr>
              <a:t>y</a:t>
            </a:r>
            <a:r>
              <a:rPr lang="zh-CN" altLang="en-US" dirty="0">
                <a:latin typeface="Arial" panose="020B0604020202020204" pitchFamily="34" charset="0"/>
                <a:ea typeface="黑体" panose="02010609060101010101" pitchFamily="49" charset="-122"/>
                <a:cs typeface="Arial" panose="020B0604020202020204" pitchFamily="34" charset="0"/>
              </a:rPr>
              <a:t>的形状(167432, 3)</a:t>
            </a:r>
          </a:p>
          <a:p>
            <a:r>
              <a:rPr lang="zh-CN" altLang="en-US" dirty="0">
                <a:latin typeface="Arial" panose="020B0604020202020204" pitchFamily="34" charset="0"/>
                <a:ea typeface="黑体" panose="02010609060101010101" pitchFamily="49" charset="-122"/>
                <a:cs typeface="Arial" panose="020B0604020202020204" pitchFamily="34" charset="0"/>
              </a:rPr>
              <a:t>选择了相关性最高的</a:t>
            </a:r>
            <a:r>
              <a:rPr lang="en-US" altLang="zh-CN" dirty="0">
                <a:latin typeface="Arial" panose="020B0604020202020204" pitchFamily="34" charset="0"/>
                <a:ea typeface="黑体" panose="02010609060101010101" pitchFamily="49" charset="-122"/>
                <a:cs typeface="Arial" panose="020B0604020202020204" pitchFamily="34" charset="0"/>
              </a:rPr>
              <a:t>88</a:t>
            </a:r>
            <a:r>
              <a:rPr lang="zh-CN" altLang="en-US" dirty="0">
                <a:latin typeface="Arial" panose="020B0604020202020204" pitchFamily="34" charset="0"/>
                <a:ea typeface="黑体" panose="02010609060101010101" pitchFamily="49" charset="-122"/>
                <a:cs typeface="Arial" panose="020B0604020202020204" pitchFamily="34" charset="0"/>
              </a:rPr>
              <a:t>个指标</a:t>
            </a:r>
          </a:p>
          <a:p>
            <a:r>
              <a:rPr lang="zh-CN" altLang="en-US" dirty="0">
                <a:latin typeface="Arial" panose="020B0604020202020204" pitchFamily="34" charset="0"/>
                <a:ea typeface="黑体" panose="02010609060101010101" pitchFamily="49" charset="-122"/>
                <a:cs typeface="Arial" panose="020B0604020202020204" pitchFamily="34" charset="0"/>
              </a:rPr>
              <a:t>Shapes Y: (167403, 3) X: (167403, 30, 88)</a:t>
            </a:r>
          </a:p>
          <a:p>
            <a:r>
              <a:rPr lang="zh-CN" altLang="en-US" dirty="0">
                <a:latin typeface="Arial" panose="020B0604020202020204" pitchFamily="34" charset="0"/>
                <a:ea typeface="黑体" panose="02010609060101010101" pitchFamily="49" charset="-122"/>
                <a:cs typeface="Arial" panose="020B0604020202020204" pitchFamily="34" charset="0"/>
              </a:rPr>
              <a:t>Shapes: X_train: (133922, 30, 88) y_train: (133922, 3) index_train: (133922,)</a:t>
            </a:r>
          </a:p>
          <a:p>
            <a:r>
              <a:rPr lang="zh-CN" altLang="en-US" dirty="0">
                <a:latin typeface="Arial" panose="020B0604020202020204" pitchFamily="34" charset="0"/>
                <a:ea typeface="黑体" panose="02010609060101010101" pitchFamily="49" charset="-122"/>
                <a:cs typeface="Arial" panose="020B0604020202020204" pitchFamily="34" charset="0"/>
              </a:rPr>
              <a:t>{0: 0.34234690225671544, 1: 25.220715630885124, 2: 25.421791951404707}</a:t>
            </a:r>
          </a:p>
          <a:p>
            <a:r>
              <a:rPr lang="zh-CN" altLang="en-US" dirty="0">
                <a:latin typeface="Arial" panose="020B0604020202020204" pitchFamily="34" charset="0"/>
                <a:ea typeface="黑体" panose="02010609060101010101" pitchFamily="49" charset="-122"/>
                <a:cs typeface="Arial" panose="020B0604020202020204" pitchFamily="34" charset="0"/>
              </a:rPr>
              <a:t>x_test.shape: (33481, 30, 88)</a:t>
            </a:r>
          </a:p>
        </p:txBody>
      </p:sp>
    </p:spTree>
    <p:extLst>
      <p:ext uri="{BB962C8B-B14F-4D97-AF65-F5344CB8AC3E}">
        <p14:creationId xmlns:p14="http://schemas.microsoft.com/office/powerpoint/2010/main" val="232012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9105C4F-995D-4A23-AB9C-9E4FA387CA24}"/>
              </a:ext>
            </a:extLst>
          </p:cNvPr>
          <p:cNvSpPr>
            <a:spLocks noGrp="1"/>
          </p:cNvSpPr>
          <p:nvPr>
            <p:ph type="ftr" sz="quarter" idx="10"/>
          </p:nvPr>
        </p:nvSpPr>
        <p:spPr/>
        <p:txBody>
          <a:bodyPr/>
          <a:lstStyle/>
          <a:p>
            <a:r>
              <a:rPr lang="en-US"/>
              <a:t>Optional footer</a:t>
            </a:r>
          </a:p>
        </p:txBody>
      </p:sp>
      <p:sp>
        <p:nvSpPr>
          <p:cNvPr id="3" name="灯片编号占位符 2">
            <a:extLst>
              <a:ext uri="{FF2B5EF4-FFF2-40B4-BE49-F238E27FC236}">
                <a16:creationId xmlns:a16="http://schemas.microsoft.com/office/drawing/2014/main" id="{04DD4AB2-C4D1-4973-A79B-D79CF1604DA1}"/>
              </a:ext>
            </a:extLst>
          </p:cNvPr>
          <p:cNvSpPr>
            <a:spLocks noGrp="1"/>
          </p:cNvSpPr>
          <p:nvPr>
            <p:ph type="sldNum" sz="quarter" idx="11"/>
          </p:nvPr>
        </p:nvSpPr>
        <p:spPr/>
        <p:txBody>
          <a:bodyPr/>
          <a:lstStyle/>
          <a:p>
            <a:fld id="{BCA4F33B-2A5C-4874-B5D7-74DA77ECCD3C}" type="slidenum">
              <a:rPr lang="en-US" smtClean="0"/>
              <a:t>22</a:t>
            </a:fld>
            <a:endParaRPr lang="en-US"/>
          </a:p>
        </p:txBody>
      </p:sp>
      <p:sp>
        <p:nvSpPr>
          <p:cNvPr id="4" name="文本占位符 3">
            <a:extLst>
              <a:ext uri="{FF2B5EF4-FFF2-40B4-BE49-F238E27FC236}">
                <a16:creationId xmlns:a16="http://schemas.microsoft.com/office/drawing/2014/main" id="{CCAE1FAA-D49B-4A72-A234-D99FD5006B87}"/>
              </a:ext>
            </a:extLst>
          </p:cNvPr>
          <p:cNvSpPr>
            <a:spLocks noGrp="1"/>
          </p:cNvSpPr>
          <p:nvPr>
            <p:ph type="body" sz="quarter" idx="32"/>
          </p:nvPr>
        </p:nvSpPr>
        <p:spPr/>
        <p:txBody>
          <a:bodyPr/>
          <a:lstStyle/>
          <a:p>
            <a:endParaRPr lang="zh-CN" altLang="en-US"/>
          </a:p>
        </p:txBody>
      </p:sp>
      <p:sp>
        <p:nvSpPr>
          <p:cNvPr id="5" name="文本框 4">
            <a:extLst>
              <a:ext uri="{FF2B5EF4-FFF2-40B4-BE49-F238E27FC236}">
                <a16:creationId xmlns:a16="http://schemas.microsoft.com/office/drawing/2014/main" id="{27EA9506-3160-4F50-9FF3-E7FA30A15879}"/>
              </a:ext>
            </a:extLst>
          </p:cNvPr>
          <p:cNvSpPr txBox="1"/>
          <p:nvPr/>
        </p:nvSpPr>
        <p:spPr>
          <a:xfrm>
            <a:off x="598170" y="758825"/>
            <a:ext cx="3837305" cy="4431665"/>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片仔癀</a:t>
            </a:r>
          </a:p>
          <a:p>
            <a:r>
              <a:rPr lang="zh-CN" altLang="en-US" dirty="0">
                <a:latin typeface="Arial" panose="020B0604020202020204" pitchFamily="34" charset="0"/>
                <a:ea typeface="黑体" panose="02010609060101010101" pitchFamily="49" charset="-122"/>
                <a:cs typeface="Arial" panose="020B0604020202020204" pitchFamily="34" charset="0"/>
              </a:rPr>
              <a:t>初始(167949, 5)</a:t>
            </a:r>
          </a:p>
          <a:p>
            <a:r>
              <a:rPr lang="zh-CN" altLang="en-US" dirty="0">
                <a:latin typeface="Arial" panose="020B0604020202020204" pitchFamily="34" charset="0"/>
                <a:ea typeface="黑体" panose="02010609060101010101" pitchFamily="49" charset="-122"/>
                <a:cs typeface="Arial" panose="020B0604020202020204" pitchFamily="34" charset="0"/>
              </a:rPr>
              <a:t>技术指标数量(25447, 316)</a:t>
            </a:r>
          </a:p>
          <a:p>
            <a:r>
              <a:rPr lang="en-US" altLang="zh-CN" dirty="0">
                <a:latin typeface="Arial" panose="020B0604020202020204" pitchFamily="34" charset="0"/>
                <a:ea typeface="黑体" panose="02010609060101010101" pitchFamily="49" charset="-122"/>
                <a:cs typeface="Arial" panose="020B0604020202020204" pitchFamily="34" charset="0"/>
              </a:rPr>
              <a:t>y</a:t>
            </a:r>
            <a:r>
              <a:rPr lang="zh-CN" altLang="en-US" dirty="0">
                <a:latin typeface="Arial" panose="020B0604020202020204" pitchFamily="34" charset="0"/>
                <a:ea typeface="黑体" panose="02010609060101010101" pitchFamily="49" charset="-122"/>
                <a:cs typeface="Arial" panose="020B0604020202020204" pitchFamily="34" charset="0"/>
              </a:rPr>
              <a:t>的形状(25447, 3)</a:t>
            </a:r>
          </a:p>
          <a:p>
            <a:r>
              <a:rPr lang="zh-CN" altLang="en-US" dirty="0">
                <a:latin typeface="Arial" panose="020B0604020202020204" pitchFamily="34" charset="0"/>
                <a:ea typeface="黑体" panose="02010609060101010101" pitchFamily="49" charset="-122"/>
                <a:cs typeface="Arial" panose="020B0604020202020204" pitchFamily="34" charset="0"/>
              </a:rPr>
              <a:t>选择了相关性最高的</a:t>
            </a:r>
            <a:r>
              <a:rPr lang="en-US" altLang="zh-CN" dirty="0">
                <a:latin typeface="Arial" panose="020B0604020202020204" pitchFamily="34" charset="0"/>
                <a:ea typeface="黑体" panose="02010609060101010101" pitchFamily="49" charset="-122"/>
                <a:cs typeface="Arial" panose="020B0604020202020204" pitchFamily="34" charset="0"/>
              </a:rPr>
              <a:t>87</a:t>
            </a:r>
            <a:r>
              <a:rPr lang="zh-CN" altLang="en-US" dirty="0">
                <a:latin typeface="Arial" panose="020B0604020202020204" pitchFamily="34" charset="0"/>
                <a:ea typeface="黑体" panose="02010609060101010101" pitchFamily="49" charset="-122"/>
                <a:cs typeface="Arial" panose="020B0604020202020204" pitchFamily="34" charset="0"/>
              </a:rPr>
              <a:t>个指标</a:t>
            </a:r>
          </a:p>
          <a:p>
            <a:r>
              <a:rPr lang="zh-CN" altLang="en-US" dirty="0">
                <a:latin typeface="Arial" panose="020B0604020202020204" pitchFamily="34" charset="0"/>
                <a:ea typeface="黑体" panose="02010609060101010101" pitchFamily="49" charset="-122"/>
                <a:cs typeface="Arial" panose="020B0604020202020204" pitchFamily="34" charset="0"/>
              </a:rPr>
              <a:t>Shapes Y: (25418, 3)  X:  (25418, 30, 87)</a:t>
            </a:r>
          </a:p>
          <a:p>
            <a:r>
              <a:rPr lang="zh-CN" altLang="en-US" dirty="0">
                <a:latin typeface="Arial" panose="020B0604020202020204" pitchFamily="34" charset="0"/>
                <a:ea typeface="黑体" panose="02010609060101010101" pitchFamily="49" charset="-122"/>
                <a:cs typeface="Arial" panose="020B0604020202020204" pitchFamily="34" charset="0"/>
              </a:rPr>
              <a:t>Shapes: X_train:  (20334, 30, 87)  y_train:   (20334, 3)  index_train:   (20334,)</a:t>
            </a:r>
          </a:p>
          <a:p>
            <a:r>
              <a:rPr lang="zh-CN" altLang="en-US" dirty="0">
                <a:latin typeface="Arial" panose="020B0604020202020204" pitchFamily="34" charset="0"/>
                <a:ea typeface="黑体" panose="02010609060101010101" pitchFamily="49" charset="-122"/>
                <a:cs typeface="Arial" panose="020B0604020202020204" pitchFamily="34" charset="0"/>
              </a:rPr>
              <a:t>0: 0.3381560566753143, 1: 48.41428571428571, 2: 45.18666666666667</a:t>
            </a:r>
          </a:p>
          <a:p>
            <a:r>
              <a:rPr lang="zh-CN" altLang="en-US" dirty="0">
                <a:latin typeface="Arial" panose="020B0604020202020204" pitchFamily="34" charset="0"/>
                <a:ea typeface="黑体" panose="02010609060101010101" pitchFamily="49" charset="-122"/>
                <a:cs typeface="Arial" panose="020B0604020202020204" pitchFamily="34" charset="0"/>
              </a:rPr>
              <a:t>TF model  , input_shape:  (30, 87)  output_shape:  3</a:t>
            </a:r>
          </a:p>
          <a:p>
            <a:r>
              <a:rPr lang="zh-CN" altLang="en-US" dirty="0">
                <a:latin typeface="Arial" panose="020B0604020202020204" pitchFamily="34" charset="0"/>
                <a:ea typeface="黑体" panose="02010609060101010101" pitchFamily="49" charset="-122"/>
                <a:cs typeface="Arial" panose="020B0604020202020204" pitchFamily="34" charset="0"/>
              </a:rPr>
              <a:t>x_test.shape:  (5084, 30, 87)</a:t>
            </a:r>
          </a:p>
        </p:txBody>
      </p:sp>
      <p:graphicFrame>
        <p:nvGraphicFramePr>
          <p:cNvPr id="6" name="表格 5">
            <a:extLst>
              <a:ext uri="{FF2B5EF4-FFF2-40B4-BE49-F238E27FC236}">
                <a16:creationId xmlns:a16="http://schemas.microsoft.com/office/drawing/2014/main" id="{B7CF9018-06C8-49F2-B741-30D8E13EDABF}"/>
              </a:ext>
            </a:extLst>
          </p:cNvPr>
          <p:cNvGraphicFramePr/>
          <p:nvPr>
            <p:extLst>
              <p:ext uri="{D42A27DB-BD31-4B8C-83A1-F6EECF244321}">
                <p14:modId xmlns:p14="http://schemas.microsoft.com/office/powerpoint/2010/main" val="1562393467"/>
              </p:ext>
            </p:extLst>
          </p:nvPr>
        </p:nvGraphicFramePr>
        <p:xfrm>
          <a:off x="5039043" y="811530"/>
          <a:ext cx="2150745" cy="1524000"/>
        </p:xfrm>
        <a:graphic>
          <a:graphicData uri="http://schemas.openxmlformats.org/drawingml/2006/table">
            <a:tbl>
              <a:tblPr/>
              <a:tblGrid>
                <a:gridCol w="574675">
                  <a:extLst>
                    <a:ext uri="{9D8B030D-6E8A-4147-A177-3AD203B41FA5}">
                      <a16:colId xmlns:a16="http://schemas.microsoft.com/office/drawing/2014/main" val="20000"/>
                    </a:ext>
                  </a:extLst>
                </a:gridCol>
                <a:gridCol w="486410">
                  <a:extLst>
                    <a:ext uri="{9D8B030D-6E8A-4147-A177-3AD203B41FA5}">
                      <a16:colId xmlns:a16="http://schemas.microsoft.com/office/drawing/2014/main" val="20001"/>
                    </a:ext>
                  </a:extLst>
                </a:gridCol>
                <a:gridCol w="619760">
                  <a:extLst>
                    <a:ext uri="{9D8B030D-6E8A-4147-A177-3AD203B41FA5}">
                      <a16:colId xmlns:a16="http://schemas.microsoft.com/office/drawing/2014/main" val="20002"/>
                    </a:ext>
                  </a:extLst>
                </a:gridCol>
                <a:gridCol w="469900">
                  <a:extLst>
                    <a:ext uri="{9D8B030D-6E8A-4147-A177-3AD203B41FA5}">
                      <a16:colId xmlns:a16="http://schemas.microsoft.com/office/drawing/2014/main" val="20003"/>
                    </a:ext>
                  </a:extLst>
                </a:gridCol>
              </a:tblGrid>
              <a:tr h="0">
                <a:tc>
                  <a:txBody>
                    <a:bodyPr/>
                    <a:lstStyle/>
                    <a:p>
                      <a:pPr indent="0">
                        <a:buNone/>
                      </a:pPr>
                      <a:r>
                        <a:rPr lang="en-US" sz="1000" b="0">
                          <a:latin typeface="Calibri" charset="0"/>
                          <a:cs typeface="Calibri" charset="0"/>
                        </a:rPr>
                        <a:t>y_pred</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y_test</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count</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per%</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4842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95.24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126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2.48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45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0.89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0.53</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0.47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000" b="0">
                          <a:latin typeface="宋体" charset="0"/>
                          <a:cs typeface="宋体" charset="0"/>
                        </a:rPr>
                        <a:t>0</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0.04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1</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0.02</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7" name="表格 6">
            <a:extLst>
              <a:ext uri="{FF2B5EF4-FFF2-40B4-BE49-F238E27FC236}">
                <a16:creationId xmlns:a16="http://schemas.microsoft.com/office/drawing/2014/main" id="{3745CA86-E058-47EA-BDCE-A70E491AB2E1}"/>
              </a:ext>
            </a:extLst>
          </p:cNvPr>
          <p:cNvGraphicFramePr/>
          <p:nvPr>
            <p:extLst>
              <p:ext uri="{D42A27DB-BD31-4B8C-83A1-F6EECF244321}">
                <p14:modId xmlns:p14="http://schemas.microsoft.com/office/powerpoint/2010/main" val="2831138974"/>
              </p:ext>
            </p:extLst>
          </p:nvPr>
        </p:nvGraphicFramePr>
        <p:xfrm>
          <a:off x="4649788" y="3016885"/>
          <a:ext cx="4148455" cy="1219200"/>
        </p:xfrm>
        <a:graphic>
          <a:graphicData uri="http://schemas.openxmlformats.org/drawingml/2006/table">
            <a:tbl>
              <a:tblPr/>
              <a:tblGrid>
                <a:gridCol w="108267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763905">
                  <a:extLst>
                    <a:ext uri="{9D8B030D-6E8A-4147-A177-3AD203B41FA5}">
                      <a16:colId xmlns:a16="http://schemas.microsoft.com/office/drawing/2014/main" val="20002"/>
                    </a:ext>
                  </a:extLst>
                </a:gridCol>
                <a:gridCol w="941070">
                  <a:extLst>
                    <a:ext uri="{9D8B030D-6E8A-4147-A177-3AD203B41FA5}">
                      <a16:colId xmlns:a16="http://schemas.microsoft.com/office/drawing/2014/main" val="20003"/>
                    </a:ext>
                  </a:extLst>
                </a:gridCol>
                <a:gridCol w="817880">
                  <a:extLst>
                    <a:ext uri="{9D8B030D-6E8A-4147-A177-3AD203B41FA5}">
                      <a16:colId xmlns:a16="http://schemas.microsoft.com/office/drawing/2014/main" val="20004"/>
                    </a:ext>
                  </a:extLst>
                </a:gridCol>
              </a:tblGrid>
              <a:tr h="0">
                <a:tc>
                  <a:txBody>
                    <a:bodyPr/>
                    <a:lstStyle/>
                    <a:p>
                      <a:pPr indent="0">
                        <a:buNone/>
                      </a:pPr>
                      <a:r>
                        <a:rPr lang="en-US" sz="1000" b="0">
                          <a:latin typeface="Calibri" charset="0"/>
                          <a:cs typeface="Calibri" charset="0"/>
                        </a:rPr>
                        <a:t>precision</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precision</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recall</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f1-score</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support</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1.00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5013</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0.75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0.28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36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0.34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0.69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0.46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35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000" b="0">
                          <a:latin typeface="Calibri" charset="0"/>
                          <a:cs typeface="Calibri" charset="0"/>
                        </a:rPr>
                        <a:t>accuracy</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5084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000" b="0">
                          <a:latin typeface="Calibri" charset="0"/>
                          <a:cs typeface="Calibri" charset="0"/>
                        </a:rPr>
                        <a:t>macro avg</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0.80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5084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000" b="0" dirty="0">
                          <a:latin typeface="Calibri" charset="0"/>
                          <a:cs typeface="Calibri" charset="0"/>
                        </a:rPr>
                        <a:t>weighted avg</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0.99</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5084</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2208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B951DED-572B-468D-BA80-B0E39AE8D195}"/>
              </a:ext>
            </a:extLst>
          </p:cNvPr>
          <p:cNvSpPr>
            <a:spLocks noGrp="1"/>
          </p:cNvSpPr>
          <p:nvPr>
            <p:ph type="ftr" sz="quarter" idx="10"/>
          </p:nvPr>
        </p:nvSpPr>
        <p:spPr/>
        <p:txBody>
          <a:bodyPr/>
          <a:lstStyle/>
          <a:p>
            <a:r>
              <a:rPr lang="en-US"/>
              <a:t>Optional footer</a:t>
            </a:r>
          </a:p>
        </p:txBody>
      </p:sp>
      <p:sp>
        <p:nvSpPr>
          <p:cNvPr id="3" name="灯片编号占位符 2">
            <a:extLst>
              <a:ext uri="{FF2B5EF4-FFF2-40B4-BE49-F238E27FC236}">
                <a16:creationId xmlns:a16="http://schemas.microsoft.com/office/drawing/2014/main" id="{B031E3EC-08F1-4017-A212-92AB204B3EDC}"/>
              </a:ext>
            </a:extLst>
          </p:cNvPr>
          <p:cNvSpPr>
            <a:spLocks noGrp="1"/>
          </p:cNvSpPr>
          <p:nvPr>
            <p:ph type="sldNum" sz="quarter" idx="11"/>
          </p:nvPr>
        </p:nvSpPr>
        <p:spPr/>
        <p:txBody>
          <a:bodyPr/>
          <a:lstStyle/>
          <a:p>
            <a:fld id="{BCA4F33B-2A5C-4874-B5D7-74DA77ECCD3C}" type="slidenum">
              <a:rPr lang="en-US" smtClean="0"/>
              <a:t>23</a:t>
            </a:fld>
            <a:endParaRPr lang="en-US"/>
          </a:p>
        </p:txBody>
      </p:sp>
      <p:sp>
        <p:nvSpPr>
          <p:cNvPr id="4" name="文本占位符 3">
            <a:extLst>
              <a:ext uri="{FF2B5EF4-FFF2-40B4-BE49-F238E27FC236}">
                <a16:creationId xmlns:a16="http://schemas.microsoft.com/office/drawing/2014/main" id="{CF05C2D0-404D-441E-82AA-1BFA0E4BB8A7}"/>
              </a:ext>
            </a:extLst>
          </p:cNvPr>
          <p:cNvSpPr>
            <a:spLocks noGrp="1"/>
          </p:cNvSpPr>
          <p:nvPr>
            <p:ph type="body" sz="quarter" idx="32"/>
          </p:nvPr>
        </p:nvSpPr>
        <p:spPr/>
        <p:txBody>
          <a:bodyPr/>
          <a:lstStyle/>
          <a:p>
            <a:endParaRPr lang="zh-CN" altLang="en-US"/>
          </a:p>
        </p:txBody>
      </p:sp>
      <p:sp>
        <p:nvSpPr>
          <p:cNvPr id="5" name="文本框 4">
            <a:extLst>
              <a:ext uri="{FF2B5EF4-FFF2-40B4-BE49-F238E27FC236}">
                <a16:creationId xmlns:a16="http://schemas.microsoft.com/office/drawing/2014/main" id="{C6DF1301-CC19-4BF8-8A24-64712C3120CC}"/>
              </a:ext>
            </a:extLst>
          </p:cNvPr>
          <p:cNvSpPr txBox="1"/>
          <p:nvPr/>
        </p:nvSpPr>
        <p:spPr>
          <a:xfrm>
            <a:off x="779780" y="1103630"/>
            <a:ext cx="3731791" cy="2462213"/>
          </a:xfrm>
          <a:prstGeom prst="rect">
            <a:avLst/>
          </a:prstGeom>
          <a:noFill/>
        </p:spPr>
        <p:txBody>
          <a:bodyPr wrap="none" lIns="0" tIns="0" rIns="0" bIns="0" rtlCol="0">
            <a:spAutoFit/>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山西汾酒</a:t>
            </a:r>
            <a:endParaRPr lang="en-US" altLang="zh-CN"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[1] (167983, 5)</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[2] (25833, 316)</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[3] get_HT_pp df.shape: (25833, 294) </a:t>
            </a:r>
          </a:p>
          <a:p>
            <a:r>
              <a:rPr lang="zh-CN" altLang="en-US" sz="800" dirty="0">
                <a:latin typeface="Arial" panose="020B0604020202020204" pitchFamily="34" charset="0"/>
                <a:ea typeface="黑体" panose="02010609060101010101" pitchFamily="49" charset="-122"/>
                <a:cs typeface="Arial" panose="020B0604020202020204" pitchFamily="34" charset="0"/>
              </a:rPr>
              <a:t>[3.1]target_Y.shape: (25833, 3)</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[6]  get_window_data Shapes Y: (25804, 3) X: (25804, 30, 89)</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[7] data split between training and validation </a:t>
            </a:r>
          </a:p>
          <a:p>
            <a:r>
              <a:rPr lang="zh-CN" altLang="en-US" sz="800" dirty="0">
                <a:latin typeface="Arial" panose="020B0604020202020204" pitchFamily="34" charset="0"/>
                <a:ea typeface="黑体" panose="02010609060101010101" pitchFamily="49" charset="-122"/>
                <a:cs typeface="Arial" panose="020B0604020202020204" pitchFamily="34" charset="0"/>
              </a:rPr>
              <a:t>[7.1] Shapes: X_train: (20643, 30, 89) y_train: (20643, 3) index_train: (20643,)</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[8]  {0: 0.3424405295112969, 1: 24.400709219858157, 2: 25.771535580524343}</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[9]  arrays to use the TF model , input_shape: (30, 89) output_shape: 3</a:t>
            </a: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[11]  array to predict x_test.shape: (5161, 30, 89)</a:t>
            </a:r>
          </a:p>
          <a:p>
            <a:r>
              <a:rPr lang="zh-CN" altLang="en-US" sz="800" dirty="0">
                <a:latin typeface="Arial" panose="020B0604020202020204" pitchFamily="34" charset="0"/>
                <a:ea typeface="黑体" panose="02010609060101010101" pitchFamily="49" charset="-122"/>
                <a:cs typeface="Arial" panose="020B0604020202020204" pitchFamily="34" charset="0"/>
              </a:rPr>
              <a:t>[11.2] read the evaluation: (5161, 30, 89)</a:t>
            </a:r>
          </a:p>
          <a:p>
            <a:r>
              <a:rPr lang="zh-CN" altLang="en-US" sz="800" dirty="0">
                <a:latin typeface="Arial" panose="020B0604020202020204" pitchFamily="34" charset="0"/>
                <a:ea typeface="黑体" panose="02010609060101010101" pitchFamily="49" charset="-122"/>
                <a:cs typeface="Arial" panose="020B0604020202020204" pitchFamily="34" charset="0"/>
              </a:rPr>
              <a:t>(5161,) (5161,)</a:t>
            </a:r>
          </a:p>
        </p:txBody>
      </p:sp>
      <p:graphicFrame>
        <p:nvGraphicFramePr>
          <p:cNvPr id="6" name="表格 5">
            <a:extLst>
              <a:ext uri="{FF2B5EF4-FFF2-40B4-BE49-F238E27FC236}">
                <a16:creationId xmlns:a16="http://schemas.microsoft.com/office/drawing/2014/main" id="{C8224E3A-9813-4549-9259-09C1DC7C2475}"/>
              </a:ext>
            </a:extLst>
          </p:cNvPr>
          <p:cNvGraphicFramePr/>
          <p:nvPr>
            <p:extLst>
              <p:ext uri="{D42A27DB-BD31-4B8C-83A1-F6EECF244321}">
                <p14:modId xmlns:p14="http://schemas.microsoft.com/office/powerpoint/2010/main" val="2643174880"/>
              </p:ext>
            </p:extLst>
          </p:nvPr>
        </p:nvGraphicFramePr>
        <p:xfrm>
          <a:off x="2820353" y="1171575"/>
          <a:ext cx="5411788" cy="1280160"/>
        </p:xfrm>
        <a:graphic>
          <a:graphicData uri="http://schemas.openxmlformats.org/drawingml/2006/table">
            <a:tbl>
              <a:tblPr/>
              <a:tblGrid>
                <a:gridCol w="1082675">
                  <a:extLst>
                    <a:ext uri="{9D8B030D-6E8A-4147-A177-3AD203B41FA5}">
                      <a16:colId xmlns:a16="http://schemas.microsoft.com/office/drawing/2014/main" val="20000"/>
                    </a:ext>
                  </a:extLst>
                </a:gridCol>
                <a:gridCol w="1081088">
                  <a:extLst>
                    <a:ext uri="{9D8B030D-6E8A-4147-A177-3AD203B41FA5}">
                      <a16:colId xmlns:a16="http://schemas.microsoft.com/office/drawing/2014/main" val="20001"/>
                    </a:ext>
                  </a:extLst>
                </a:gridCol>
                <a:gridCol w="1082675">
                  <a:extLst>
                    <a:ext uri="{9D8B030D-6E8A-4147-A177-3AD203B41FA5}">
                      <a16:colId xmlns:a16="http://schemas.microsoft.com/office/drawing/2014/main" val="20002"/>
                    </a:ext>
                  </a:extLst>
                </a:gridCol>
                <a:gridCol w="1082675">
                  <a:extLst>
                    <a:ext uri="{9D8B030D-6E8A-4147-A177-3AD203B41FA5}">
                      <a16:colId xmlns:a16="http://schemas.microsoft.com/office/drawing/2014/main" val="20003"/>
                    </a:ext>
                  </a:extLst>
                </a:gridCol>
                <a:gridCol w="1082675">
                  <a:extLst>
                    <a:ext uri="{9D8B030D-6E8A-4147-A177-3AD203B41FA5}">
                      <a16:colId xmlns:a16="http://schemas.microsoft.com/office/drawing/2014/main" val="20004"/>
                    </a:ext>
                  </a:extLst>
                </a:gridCol>
              </a:tblGrid>
              <a:tr h="0">
                <a:tc>
                  <a:txBody>
                    <a:bodyPr/>
                    <a:lstStyle/>
                    <a:p>
                      <a:pPr indent="0">
                        <a:buNone/>
                      </a:pP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precision</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recall</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f1-score</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support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1.00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5026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0.22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0.35</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0.23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0.87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0.36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solidFill>
                            <a:srgbClr val="000000"/>
                          </a:solidFill>
                          <a:latin typeface="宋体" charset="0"/>
                          <a:cs typeface="宋体" charset="0"/>
                        </a:rPr>
                        <a:t>accuracy</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charset="0"/>
                          <a:cs typeface="宋体" charset="0"/>
                        </a:rPr>
                        <a:t>0.92</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charset="0"/>
                          <a:cs typeface="宋体" charset="0"/>
                        </a:rPr>
                        <a:t>5161</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solidFill>
                            <a:srgbClr val="000000"/>
                          </a:solidFill>
                          <a:latin typeface="宋体" charset="0"/>
                          <a:cs typeface="宋体" charset="0"/>
                        </a:rPr>
                        <a:t>macroavg</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0.48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0.89</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0.56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5161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dirty="0" err="1">
                          <a:solidFill>
                            <a:srgbClr val="000000"/>
                          </a:solidFill>
                          <a:latin typeface="宋体" charset="0"/>
                          <a:cs typeface="宋体" charset="0"/>
                        </a:rPr>
                        <a:t>weightedavg</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0.94</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宋体" charset="0"/>
                          <a:cs typeface="宋体" charset="0"/>
                        </a:rPr>
                        <a:t>5161</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7" name="表格 6">
            <a:extLst>
              <a:ext uri="{FF2B5EF4-FFF2-40B4-BE49-F238E27FC236}">
                <a16:creationId xmlns:a16="http://schemas.microsoft.com/office/drawing/2014/main" id="{2AA5856D-159A-4957-B632-0EBD800C95FD}"/>
              </a:ext>
            </a:extLst>
          </p:cNvPr>
          <p:cNvGraphicFramePr/>
          <p:nvPr>
            <p:extLst>
              <p:ext uri="{D42A27DB-BD31-4B8C-83A1-F6EECF244321}">
                <p14:modId xmlns:p14="http://schemas.microsoft.com/office/powerpoint/2010/main" val="531859311"/>
              </p:ext>
            </p:extLst>
          </p:nvPr>
        </p:nvGraphicFramePr>
        <p:xfrm>
          <a:off x="3197543" y="3076575"/>
          <a:ext cx="5411788" cy="1463040"/>
        </p:xfrm>
        <a:graphic>
          <a:graphicData uri="http://schemas.openxmlformats.org/drawingml/2006/table">
            <a:tbl>
              <a:tblPr/>
              <a:tblGrid>
                <a:gridCol w="1352550">
                  <a:extLst>
                    <a:ext uri="{9D8B030D-6E8A-4147-A177-3AD203B41FA5}">
                      <a16:colId xmlns:a16="http://schemas.microsoft.com/office/drawing/2014/main" val="20000"/>
                    </a:ext>
                  </a:extLst>
                </a:gridCol>
                <a:gridCol w="1352550">
                  <a:extLst>
                    <a:ext uri="{9D8B030D-6E8A-4147-A177-3AD203B41FA5}">
                      <a16:colId xmlns:a16="http://schemas.microsoft.com/office/drawing/2014/main" val="20001"/>
                    </a:ext>
                  </a:extLst>
                </a:gridCol>
                <a:gridCol w="1352550">
                  <a:extLst>
                    <a:ext uri="{9D8B030D-6E8A-4147-A177-3AD203B41FA5}">
                      <a16:colId xmlns:a16="http://schemas.microsoft.com/office/drawing/2014/main" val="20002"/>
                    </a:ext>
                  </a:extLst>
                </a:gridCol>
                <a:gridCol w="1354138">
                  <a:extLst>
                    <a:ext uri="{9D8B030D-6E8A-4147-A177-3AD203B41FA5}">
                      <a16:colId xmlns:a16="http://schemas.microsoft.com/office/drawing/2014/main" val="20003"/>
                    </a:ext>
                  </a:extLst>
                </a:gridCol>
              </a:tblGrid>
              <a:tr h="0">
                <a:tc>
                  <a:txBody>
                    <a:bodyPr/>
                    <a:lstStyle/>
                    <a:p>
                      <a:pPr indent="0">
                        <a:buNone/>
                      </a:pPr>
                      <a:r>
                        <a:rPr lang="en-US" sz="1200" b="0">
                          <a:solidFill>
                            <a:srgbClr val="000000"/>
                          </a:solidFill>
                          <a:latin typeface="宋体" charset="0"/>
                          <a:cs typeface="宋体" charset="0"/>
                        </a:rPr>
                        <a:t>y_pred</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y_test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count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per%</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4613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89.38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220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4.26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193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3.74</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9</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0.17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000" b="0">
                          <a:latin typeface="宋体" charset="0"/>
                          <a:cs typeface="宋体" charset="0"/>
                        </a:rPr>
                        <a:t>0</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宋体" charset="0"/>
                          <a:cs typeface="宋体" charset="0"/>
                        </a:rPr>
                        <a:t>0.14</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274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448CA99-5AA7-4D11-B915-FD5D55330210}"/>
              </a:ext>
            </a:extLst>
          </p:cNvPr>
          <p:cNvSpPr>
            <a:spLocks noGrp="1"/>
          </p:cNvSpPr>
          <p:nvPr>
            <p:ph type="body" sz="quarter" idx="1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9" name="Table 6">
            <a:extLst>
              <a:ext uri="{FF2B5EF4-FFF2-40B4-BE49-F238E27FC236}">
                <a16:creationId xmlns:a16="http://schemas.microsoft.com/office/drawing/2014/main" id="{34468E65-6B2C-423C-93CC-BEEBA42E7963}"/>
              </a:ext>
            </a:extLst>
          </p:cNvPr>
          <p:cNvGraphicFramePr>
            <a:graphicFrameLocks noGrp="1"/>
          </p:cNvGraphicFramePr>
          <p:nvPr>
            <p:ph sz="quarter" idx="13"/>
            <p:extLst>
              <p:ext uri="{D42A27DB-BD31-4B8C-83A1-F6EECF244321}">
                <p14:modId xmlns:p14="http://schemas.microsoft.com/office/powerpoint/2010/main" val="1808518322"/>
              </p:ext>
            </p:extLst>
          </p:nvPr>
        </p:nvGraphicFramePr>
        <p:xfrm>
          <a:off x="288925" y="1052513"/>
          <a:ext cx="8571442" cy="3034800"/>
        </p:xfrm>
        <a:graphic>
          <a:graphicData uri="http://schemas.openxmlformats.org/drawingml/2006/table">
            <a:tbl>
              <a:tblPr>
                <a:tableStyleId>{5C22544A-7EE6-4342-B048-85BDC9FD1C3A}</a:tableStyleId>
              </a:tblPr>
              <a:tblGrid>
                <a:gridCol w="2180292">
                  <a:extLst>
                    <a:ext uri="{9D8B030D-6E8A-4147-A177-3AD203B41FA5}">
                      <a16:colId xmlns:a16="http://schemas.microsoft.com/office/drawing/2014/main" val="3227789308"/>
                    </a:ext>
                  </a:extLst>
                </a:gridCol>
                <a:gridCol w="6391150">
                  <a:extLst>
                    <a:ext uri="{9D8B030D-6E8A-4147-A177-3AD203B41FA5}">
                      <a16:colId xmlns:a16="http://schemas.microsoft.com/office/drawing/2014/main" val="2759584922"/>
                    </a:ext>
                  </a:extLst>
                </a:gridCol>
              </a:tblGrid>
              <a:tr h="758700">
                <a:tc>
                  <a:txBody>
                    <a:bodyPr/>
                    <a:lstStyle/>
                    <a:p>
                      <a:pPr marL="358775" indent="-358775" eaLnBrk="0">
                        <a:lnSpc>
                          <a:spcPct val="95000"/>
                        </a:lnSpc>
                        <a:tabLst>
                          <a:tab pos="358775" algn="l"/>
                        </a:tabLst>
                      </a:pPr>
                      <a:r>
                        <a:rPr lang="en-GB"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1</a:t>
                      </a:r>
                      <a:r>
                        <a:rPr lang="en-GB" sz="12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r>
                        <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12</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，加粗）</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12</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r>
                        <a:rPr lang="zh-CN" altLang="en-US"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en-US" altLang="zh-CN"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10</a:t>
                      </a:r>
                      <a:r>
                        <a:rPr lang="zh-CN" altLang="en-US"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415133"/>
                  </a:ext>
                </a:extLst>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2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865335"/>
                  </a:ext>
                </a:extLst>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3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109306"/>
                  </a:ext>
                </a:extLst>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4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7018152"/>
                  </a:ext>
                </a:extLst>
              </a:tr>
            </a:tbl>
          </a:graphicData>
        </a:graphic>
      </p:graphicFrame>
      <p:sp>
        <p:nvSpPr>
          <p:cNvPr id="3" name="Footer Placeholder 2">
            <a:extLst>
              <a:ext uri="{FF2B5EF4-FFF2-40B4-BE49-F238E27FC236}">
                <a16:creationId xmlns:a16="http://schemas.microsoft.com/office/drawing/2014/main" id="{E3D81A9B-DE52-4AD9-970F-53826E651D64}"/>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89E6A8A3-4C83-4C01-8ECA-2DF8118B3C80}"/>
              </a:ext>
            </a:extLst>
          </p:cNvPr>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24</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a:extLst>
              <a:ext uri="{FF2B5EF4-FFF2-40B4-BE49-F238E27FC236}">
                <a16:creationId xmlns:a16="http://schemas.microsoft.com/office/drawing/2014/main" id="{F83A3FB5-BDDC-454E-96C1-00DF3A14B71A}"/>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目录页</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r>
              <a:rPr lang="en-US" altLang="zh-CN" sz="2000" dirty="0">
                <a:latin typeface="Arial" panose="020B0604020202020204" pitchFamily="34" charset="0"/>
                <a:ea typeface="黑体" panose="02010609060101010101" pitchFamily="49" charset="-122"/>
                <a:cs typeface="Arial" panose="020B0604020202020204" pitchFamily="34" charset="0"/>
              </a:rPr>
              <a:t>)</a:t>
            </a:r>
            <a:endParaRPr lang="en-GB" sz="20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72315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448CA99-5AA7-4D11-B915-FD5D55330210}"/>
              </a:ext>
            </a:extLst>
          </p:cNvPr>
          <p:cNvSpPr>
            <a:spLocks noGrp="1"/>
          </p:cNvSpPr>
          <p:nvPr>
            <p:ph type="body" sz="quarter" idx="17"/>
          </p:nvPr>
        </p:nvSpPr>
        <p:spPr>
          <a:solidFill>
            <a:schemeClr val="bg2"/>
          </a:solidFill>
        </p:spPr>
        <p:txBody>
          <a:bodyPr/>
          <a:lstStyle/>
          <a:p>
            <a:r>
              <a:rPr lang="zh-CN" altLang="en-US" sz="1000" dirty="0">
                <a:solidFill>
                  <a:srgbClr val="D30547"/>
                </a:solidFill>
              </a:rPr>
              <a:t>该阴影区域将预留给注释及数据来源等内容</a:t>
            </a:r>
            <a:endParaRPr lang="en-US" altLang="zh-CN" sz="1000" dirty="0">
              <a:solidFill>
                <a:srgbClr val="D30547"/>
              </a:solidFill>
            </a:endParaRPr>
          </a:p>
        </p:txBody>
      </p:sp>
      <p:sp>
        <p:nvSpPr>
          <p:cNvPr id="2" name="内容占位符 1"/>
          <p:cNvSpPr>
            <a:spLocks noGrp="1"/>
          </p:cNvSpPr>
          <p:nvPr>
            <p:ph sz="quarter" idx="13"/>
          </p:nvPr>
        </p:nvSpPr>
        <p:spPr>
          <a:solidFill>
            <a:schemeClr val="bg2"/>
          </a:solidFill>
        </p:spPr>
        <p:txBody>
          <a:bodyPr/>
          <a:lstStyle/>
          <a:p>
            <a:r>
              <a:rPr lang="zh-CN" altLang="en-US" sz="1400" dirty="0">
                <a:solidFill>
                  <a:srgbClr val="D30547"/>
                </a:solidFill>
              </a:rPr>
              <a:t>该阴影区域将预留给幻灯片的主体内容</a:t>
            </a:r>
            <a:r>
              <a:rPr lang="en-US" altLang="zh-CN" sz="1400" dirty="0">
                <a:solidFill>
                  <a:srgbClr val="D30547"/>
                </a:solidFill>
              </a:rPr>
              <a:t>(</a:t>
            </a:r>
            <a:r>
              <a:rPr lang="zh-CN" altLang="en-US" sz="1400" dirty="0">
                <a:solidFill>
                  <a:srgbClr val="D30547"/>
                </a:solidFill>
              </a:rPr>
              <a:t>文本、图表、表格、图形等</a:t>
            </a:r>
            <a:r>
              <a:rPr lang="en-US" altLang="zh-CN" sz="1400" dirty="0">
                <a:solidFill>
                  <a:srgbClr val="D30547"/>
                </a:solidFill>
              </a:rPr>
              <a:t>)</a:t>
            </a:r>
            <a:r>
              <a:rPr lang="zh-CN" altLang="en-US" sz="1400" dirty="0">
                <a:solidFill>
                  <a:srgbClr val="D30547"/>
                </a:solidFill>
              </a:rPr>
              <a:t>。主体内容不应该超出这个阴影区域。</a:t>
            </a:r>
            <a:endParaRPr lang="en-US" altLang="zh-CN" sz="1400" dirty="0">
              <a:solidFill>
                <a:srgbClr val="D30547"/>
              </a:solidFill>
            </a:endParaRPr>
          </a:p>
        </p:txBody>
      </p:sp>
      <p:sp>
        <p:nvSpPr>
          <p:cNvPr id="3" name="Footer Placeholder 2">
            <a:extLst>
              <a:ext uri="{FF2B5EF4-FFF2-40B4-BE49-F238E27FC236}">
                <a16:creationId xmlns:a16="http://schemas.microsoft.com/office/drawing/2014/main" id="{E3D81A9B-DE52-4AD9-970F-53826E651D64}"/>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89E6A8A3-4C83-4C01-8ECA-2DF8118B3C80}"/>
              </a:ext>
            </a:extLst>
          </p:cNvPr>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25</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a:extLst>
              <a:ext uri="{FF2B5EF4-FFF2-40B4-BE49-F238E27FC236}">
                <a16:creationId xmlns:a16="http://schemas.microsoft.com/office/drawing/2014/main" id="{F83A3FB5-BDDC-454E-96C1-00DF3A14B71A}"/>
              </a:ext>
            </a:extLst>
          </p:cNvPr>
          <p:cNvSpPr>
            <a:spLocks noGrp="1"/>
          </p:cNvSpPr>
          <p:nvPr>
            <p:ph type="title"/>
          </p:nvPr>
        </p:nvSpPr>
        <p:spPr/>
        <p:txBody>
          <a:bodyPr/>
          <a:lstStyle/>
          <a:p>
            <a:r>
              <a:rPr lang="zh-CN" altLang="en-US" sz="2000" dirty="0"/>
              <a:t>参考线</a:t>
            </a:r>
            <a:br>
              <a:rPr lang="zh-CN" altLang="en-US" dirty="0"/>
            </a:br>
            <a:r>
              <a:rPr lang="zh-CN" altLang="en-US" sz="1600" dirty="0"/>
              <a:t>使用规范说明</a:t>
            </a:r>
            <a:endParaRPr lang="en-GB" sz="12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8609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67AAA6D-2E25-4862-8CEA-AFEA3659023C}"/>
              </a:ext>
            </a:extLst>
          </p:cNvPr>
          <p:cNvSpPr>
            <a:spLocks noGrp="1"/>
          </p:cNvSpPr>
          <p:nvPr>
            <p:ph type="ftr" sz="quarter" idx="11"/>
          </p:nvPr>
        </p:nvSpPr>
        <p:spPr/>
        <p:txBody>
          <a:bodyPr/>
          <a:lstStyle/>
          <a:p>
            <a:r>
              <a:rPr lang="zh-CN" altLang="en-US" dirty="0">
                <a:solidFill>
                  <a:srgbClr val="000AD2"/>
                </a:solidFill>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F731652F-FFAC-4186-9ABD-CA38B851C017}"/>
              </a:ext>
            </a:extLst>
          </p:cNvPr>
          <p:cNvSpPr>
            <a:spLocks noGrp="1"/>
          </p:cNvSpPr>
          <p:nvPr>
            <p:ph type="sldNum" sz="quarter" idx="12"/>
          </p:nvPr>
        </p:nvSpPr>
        <p:spPr/>
        <p:txBody>
          <a:bodyPr/>
          <a:lstStyle/>
          <a:p>
            <a:fld id="{BCA4F33B-2A5C-4874-B5D7-74DA77ECCD3C}" type="slidenum">
              <a:rPr lang="en-US" smtClean="0">
                <a:solidFill>
                  <a:srgbClr val="000AD2"/>
                </a:solidFill>
                <a:latin typeface="Arial" panose="020B0604020202020204" pitchFamily="34" charset="0"/>
                <a:ea typeface="黑体" panose="02010609060101010101" pitchFamily="49" charset="-122"/>
                <a:cs typeface="Arial" panose="020B0604020202020204" pitchFamily="34" charset="0"/>
              </a:rPr>
              <a:pPr/>
              <a:t>26</a:t>
            </a:fld>
            <a:endParaRPr lang="en-US">
              <a:solidFill>
                <a:srgbClr val="000AD2"/>
              </a:solidFill>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a:extLst>
              <a:ext uri="{FF2B5EF4-FFF2-40B4-BE49-F238E27FC236}">
                <a16:creationId xmlns:a16="http://schemas.microsoft.com/office/drawing/2014/main" id="{96B8F980-BBB6-475C-A7BA-B9E916C56F25}"/>
              </a:ext>
            </a:extLst>
          </p:cNvPr>
          <p:cNvSpPr>
            <a:spLocks noGrp="1"/>
          </p:cNvSpPr>
          <p:nvPr>
            <p:ph type="body" sz="quarter" idx="13"/>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人物介绍（</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p>
        </p:txBody>
      </p:sp>
      <p:sp>
        <p:nvSpPr>
          <p:cNvPr id="8" name="Text Placeholder 7">
            <a:extLst>
              <a:ext uri="{FF2B5EF4-FFF2-40B4-BE49-F238E27FC236}">
                <a16:creationId xmlns:a16="http://schemas.microsoft.com/office/drawing/2014/main" id="{2353E77A-04F0-4CB6-93A2-2FB89B9725E5}"/>
              </a:ext>
            </a:extLst>
          </p:cNvPr>
          <p:cNvSpPr>
            <a:spLocks noGrp="1"/>
          </p:cNvSpPr>
          <p:nvPr>
            <p:ph type="body" sz="quarter" idx="18"/>
          </p:nvPr>
        </p:nvSpPr>
        <p:spPr>
          <a:xfrm>
            <a:off x="288130" y="1052513"/>
            <a:ext cx="1472407" cy="648812"/>
          </a:xfrm>
        </p:spPr>
        <p:txBody>
          <a:bodyPr/>
          <a:lstStyle/>
          <a:p>
            <a:pPr lvl="0"/>
            <a:r>
              <a:rPr lang="zh-CN" altLang="en-US" sz="1200" b="1" dirty="0">
                <a:latin typeface="Arial" panose="020B0604020202020204" pitchFamily="34" charset="0"/>
                <a:ea typeface="黑体" panose="02010609060101010101" pitchFamily="49" charset="-122"/>
                <a:cs typeface="Arial" panose="020B0604020202020204" pitchFamily="34" charset="0"/>
              </a:rPr>
              <a:t>姓名（</a:t>
            </a:r>
            <a:r>
              <a:rPr lang="en-US" altLang="zh-CN" sz="1200" b="1" dirty="0">
                <a:latin typeface="Arial" panose="020B0604020202020204" pitchFamily="34" charset="0"/>
                <a:ea typeface="黑体" panose="02010609060101010101" pitchFamily="49" charset="-122"/>
                <a:cs typeface="Arial" panose="020B0604020202020204" pitchFamily="34" charset="0"/>
              </a:rPr>
              <a:t>12</a:t>
            </a:r>
            <a:r>
              <a:rPr lang="zh-CN" altLang="en-US" sz="1200" b="1" dirty="0">
                <a:latin typeface="Arial" panose="020B0604020202020204" pitchFamily="34" charset="0"/>
                <a:ea typeface="黑体" panose="02010609060101010101" pitchFamily="49" charset="-122"/>
                <a:cs typeface="Arial" panose="020B0604020202020204" pitchFamily="34" charset="0"/>
              </a:rPr>
              <a:t>，加粗）</a:t>
            </a:r>
            <a:endParaRPr lang="en-US" altLang="zh-CN" sz="1200" b="1" dirty="0">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职称（</a:t>
            </a:r>
            <a:r>
              <a:rPr lang="en-US" altLang="zh-CN" sz="1200" dirty="0">
                <a:latin typeface="Arial" panose="020B0604020202020204" pitchFamily="34" charset="0"/>
                <a:ea typeface="黑体" panose="02010609060101010101" pitchFamily="49" charset="-122"/>
                <a:cs typeface="Arial" panose="020B0604020202020204" pitchFamily="34" charset="0"/>
              </a:rPr>
              <a:t>12</a:t>
            </a:r>
            <a:r>
              <a:rPr lang="zh-CN" altLang="en-US" sz="1200" dirty="0">
                <a:latin typeface="Arial" panose="020B0604020202020204" pitchFamily="34" charset="0"/>
                <a:ea typeface="黑体" panose="02010609060101010101" pitchFamily="49" charset="-122"/>
                <a:cs typeface="Arial" panose="020B0604020202020204" pitchFamily="34" charset="0"/>
              </a:rPr>
              <a:t>，不加粗）</a:t>
            </a:r>
            <a:endParaRPr lang="en-US" altLang="zh-CN" sz="12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0207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84A448-883D-4570-81EC-F3DB7D589094}"/>
              </a:ext>
            </a:extLst>
          </p:cNvPr>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9A397D02-73E6-4E9B-8A32-B11FA8343E1F}"/>
              </a:ext>
            </a:extLst>
          </p:cNvPr>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27</a:t>
            </a:fld>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62" name="Picture Placeholder 52" descr="A person smiling for the camera&#10;&#10;Description automatically generated">
            <a:extLst>
              <a:ext uri="{FF2B5EF4-FFF2-40B4-BE49-F238E27FC236}">
                <a16:creationId xmlns:a16="http://schemas.microsoft.com/office/drawing/2014/main" id="{E53F2C0F-E5A8-4D10-933D-896C268D3146}"/>
              </a:ext>
            </a:extLst>
          </p:cNvPr>
          <p:cNvPicPr>
            <a:picLocks noGrp="1" noChangeAspect="1"/>
          </p:cNvPicPr>
          <p:nvPr>
            <p:ph type="pic" sz="quarter" idx="38"/>
          </p:nvPr>
        </p:nvPicPr>
        <p:blipFill rotWithShape="1">
          <a:blip r:embed="rId3" cstate="hqprint">
            <a:extLst>
              <a:ext uri="{28A0092B-C50C-407E-A947-70E740481C1C}">
                <a14:useLocalDpi xmlns:a14="http://schemas.microsoft.com/office/drawing/2010/main" val="0"/>
              </a:ext>
            </a:extLst>
          </a:blip>
          <a:srcRect t="5217" b="5217"/>
          <a:stretch/>
        </p:blipFill>
        <p:spPr/>
      </p:pic>
      <p:pic>
        <p:nvPicPr>
          <p:cNvPr id="61" name="Picture Placeholder 52" descr="A person smiling for the camera&#10;&#10;Description automatically generated">
            <a:extLst>
              <a:ext uri="{FF2B5EF4-FFF2-40B4-BE49-F238E27FC236}">
                <a16:creationId xmlns:a16="http://schemas.microsoft.com/office/drawing/2014/main" id="{B2E67175-A118-4E50-BE8B-7B5774DBD87C}"/>
              </a:ext>
            </a:extLst>
          </p:cNvPr>
          <p:cNvPicPr>
            <a:picLocks noGrp="1" noChangeAspect="1"/>
          </p:cNvPicPr>
          <p:nvPr>
            <p:ph type="pic" sz="quarter" idx="40"/>
          </p:nvPr>
        </p:nvPicPr>
        <p:blipFill rotWithShape="1">
          <a:blip r:embed="rId3" cstate="hqprint">
            <a:extLst>
              <a:ext uri="{28A0092B-C50C-407E-A947-70E740481C1C}">
                <a14:useLocalDpi xmlns:a14="http://schemas.microsoft.com/office/drawing/2010/main" val="0"/>
              </a:ext>
            </a:extLst>
          </a:blip>
          <a:srcRect t="5217" b="5217"/>
          <a:stretch/>
        </p:blipFill>
        <p:spPr/>
      </p:pic>
      <p:pic>
        <p:nvPicPr>
          <p:cNvPr id="60" name="Picture Placeholder 52" descr="A person smiling for the camera&#10;&#10;Description automatically generated">
            <a:extLst>
              <a:ext uri="{FF2B5EF4-FFF2-40B4-BE49-F238E27FC236}">
                <a16:creationId xmlns:a16="http://schemas.microsoft.com/office/drawing/2014/main" id="{0DFCE81E-E8D1-4D6E-910D-7A4564A290AC}"/>
              </a:ext>
            </a:extLst>
          </p:cNvPr>
          <p:cNvPicPr>
            <a:picLocks noGrp="1" noChangeAspect="1"/>
          </p:cNvPicPr>
          <p:nvPr>
            <p:ph type="pic" sz="quarter" idx="42"/>
          </p:nvPr>
        </p:nvPicPr>
        <p:blipFill rotWithShape="1">
          <a:blip r:embed="rId3" cstate="hqprint">
            <a:extLst>
              <a:ext uri="{28A0092B-C50C-407E-A947-70E740481C1C}">
                <a14:useLocalDpi xmlns:a14="http://schemas.microsoft.com/office/drawing/2010/main" val="0"/>
              </a:ext>
            </a:extLst>
          </a:blip>
          <a:srcRect t="5217" b="5217"/>
          <a:stretch/>
        </p:blipFill>
        <p:spPr/>
      </p:pic>
      <p:pic>
        <p:nvPicPr>
          <p:cNvPr id="53" name="Picture Placeholder 52" descr="A person smiling for the camera&#10;&#10;Description automatically generated">
            <a:extLst>
              <a:ext uri="{FF2B5EF4-FFF2-40B4-BE49-F238E27FC236}">
                <a16:creationId xmlns:a16="http://schemas.microsoft.com/office/drawing/2014/main" id="{1C8A1367-25D5-4947-A308-A199BB6ED33A}"/>
              </a:ext>
            </a:extLst>
          </p:cNvPr>
          <p:cNvPicPr>
            <a:picLocks noGrp="1" noChangeAspect="1"/>
          </p:cNvPicPr>
          <p:nvPr>
            <p:ph type="pic" sz="quarter" idx="44"/>
          </p:nvPr>
        </p:nvPicPr>
        <p:blipFill rotWithShape="1">
          <a:blip r:embed="rId3" cstate="hqprint">
            <a:extLst>
              <a:ext uri="{28A0092B-C50C-407E-A947-70E740481C1C}">
                <a14:useLocalDpi xmlns:a14="http://schemas.microsoft.com/office/drawing/2010/main" val="0"/>
              </a:ext>
            </a:extLst>
          </a:blip>
          <a:srcRect t="5217" b="5217"/>
          <a:stretch/>
        </p:blipFill>
        <p:spPr>
          <a:xfrm>
            <a:off x="286942" y="1060684"/>
            <a:ext cx="857117" cy="857131"/>
          </a:xfrm>
        </p:spPr>
      </p:pic>
      <p:sp>
        <p:nvSpPr>
          <p:cNvPr id="16" name="Text Placeholder 15">
            <a:extLst>
              <a:ext uri="{FF2B5EF4-FFF2-40B4-BE49-F238E27FC236}">
                <a16:creationId xmlns:a16="http://schemas.microsoft.com/office/drawing/2014/main" id="{8614C90C-0797-4234-8691-4457A8CAD197}"/>
              </a:ext>
            </a:extLst>
          </p:cNvPr>
          <p:cNvSpPr>
            <a:spLocks noGrp="1"/>
          </p:cNvSpPr>
          <p:nvPr>
            <p:ph type="body" sz="quarter" idx="49"/>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endParaRPr lang="en-US" altLang="zh-CN" b="1"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职称</a:t>
            </a:r>
          </a:p>
        </p:txBody>
      </p:sp>
      <p:sp>
        <p:nvSpPr>
          <p:cNvPr id="15" name="Text Placeholder 14">
            <a:extLst>
              <a:ext uri="{FF2B5EF4-FFF2-40B4-BE49-F238E27FC236}">
                <a16:creationId xmlns:a16="http://schemas.microsoft.com/office/drawing/2014/main" id="{9BF392AE-A633-46D7-BB8B-EC19AC545FCA}"/>
              </a:ext>
            </a:extLst>
          </p:cNvPr>
          <p:cNvSpPr>
            <a:spLocks noGrp="1"/>
          </p:cNvSpPr>
          <p:nvPr>
            <p:ph type="body" sz="quarter" idx="48"/>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p>
          <a:p>
            <a:pPr lvl="1"/>
            <a:r>
              <a:rPr lang="zh-CN" altLang="en-US" dirty="0">
                <a:latin typeface="Arial" panose="020B0604020202020204" pitchFamily="34" charset="0"/>
                <a:ea typeface="黑体" panose="02010609060101010101" pitchFamily="49" charset="-122"/>
                <a:cs typeface="Arial" panose="020B0604020202020204" pitchFamily="34" charset="0"/>
              </a:rPr>
              <a:t>职称</a:t>
            </a:r>
          </a:p>
        </p:txBody>
      </p:sp>
      <p:sp>
        <p:nvSpPr>
          <p:cNvPr id="14" name="Text Placeholder 13">
            <a:extLst>
              <a:ext uri="{FF2B5EF4-FFF2-40B4-BE49-F238E27FC236}">
                <a16:creationId xmlns:a16="http://schemas.microsoft.com/office/drawing/2014/main" id="{8E77162D-EC32-4AFD-ADC9-7452FA092C81}"/>
              </a:ext>
            </a:extLst>
          </p:cNvPr>
          <p:cNvSpPr>
            <a:spLocks noGrp="1"/>
          </p:cNvSpPr>
          <p:nvPr>
            <p:ph type="body" sz="quarter" idx="47"/>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endParaRPr lang="en-US" altLang="zh-CN" b="1"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职称</a:t>
            </a:r>
          </a:p>
        </p:txBody>
      </p:sp>
      <p:sp>
        <p:nvSpPr>
          <p:cNvPr id="4" name="Text Placeholder 3">
            <a:extLst>
              <a:ext uri="{FF2B5EF4-FFF2-40B4-BE49-F238E27FC236}">
                <a16:creationId xmlns:a16="http://schemas.microsoft.com/office/drawing/2014/main" id="{08E424A6-E318-43FB-9A6A-B015C5535DED}"/>
              </a:ext>
            </a:extLst>
          </p:cNvPr>
          <p:cNvSpPr>
            <a:spLocks noGrp="1"/>
          </p:cNvSpPr>
          <p:nvPr>
            <p:ph type="body" sz="quarter" idx="46"/>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r>
              <a:rPr lang="en-US" altLang="zh-CN" b="1" dirty="0">
                <a:latin typeface="Arial" panose="020B0604020202020204" pitchFamily="34" charset="0"/>
                <a:ea typeface="黑体" panose="02010609060101010101" pitchFamily="49" charset="-122"/>
                <a:cs typeface="Arial" panose="020B0604020202020204" pitchFamily="34" charset="0"/>
              </a:rPr>
              <a:t>9</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职称（</a:t>
            </a:r>
            <a:r>
              <a:rPr lang="en-US" altLang="zh-CN" dirty="0">
                <a:latin typeface="Arial" panose="020B0604020202020204" pitchFamily="34" charset="0"/>
                <a:ea typeface="黑体" panose="02010609060101010101" pitchFamily="49" charset="-122"/>
                <a:cs typeface="Arial" panose="020B0604020202020204" pitchFamily="34" charset="0"/>
              </a:rPr>
              <a:t>9</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85" name="Table 85">
            <a:extLst>
              <a:ext uri="{FF2B5EF4-FFF2-40B4-BE49-F238E27FC236}">
                <a16:creationId xmlns:a16="http://schemas.microsoft.com/office/drawing/2014/main" id="{7A9B7B95-794D-4EC9-98DB-B8C90362FFB2}"/>
              </a:ext>
            </a:extLst>
          </p:cNvPr>
          <p:cNvGraphicFramePr>
            <a:graphicFrameLocks noGrp="1"/>
          </p:cNvGraphicFramePr>
          <p:nvPr>
            <p:ph sz="quarter" idx="39"/>
            <p:extLst>
              <p:ext uri="{D42A27DB-BD31-4B8C-83A1-F6EECF244321}">
                <p14:modId xmlns:p14="http://schemas.microsoft.com/office/powerpoint/2010/main" val="4187234347"/>
              </p:ext>
            </p:extLst>
          </p:nvPr>
        </p:nvGraphicFramePr>
        <p:xfrm>
          <a:off x="6935788" y="2576513"/>
          <a:ext cx="1920874" cy="1544402"/>
        </p:xfrm>
        <a:graphic>
          <a:graphicData uri="http://schemas.openxmlformats.org/drawingml/2006/table">
            <a:tbl>
              <a:tblPr firstRow="1" bandRow="1">
                <a:tableStyleId>{2D5ABB26-0587-4C30-8999-92F81FD0307C}</a:tableStyleId>
              </a:tblPr>
              <a:tblGrid>
                <a:gridCol w="1920874">
                  <a:extLst>
                    <a:ext uri="{9D8B030D-6E8A-4147-A177-3AD203B41FA5}">
                      <a16:colId xmlns:a16="http://schemas.microsoft.com/office/drawing/2014/main" val="128126634"/>
                    </a:ext>
                  </a:extLst>
                </a:gridCol>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endParaRPr lang="en-GB"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00859"/>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036281"/>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840166"/>
                  </a:ext>
                </a:extLst>
              </a:tr>
              <a:tr h="426941">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7208330"/>
                  </a:ext>
                </a:extLst>
              </a:tr>
            </a:tbl>
          </a:graphicData>
        </a:graphic>
      </p:graphicFrame>
      <p:graphicFrame>
        <p:nvGraphicFramePr>
          <p:cNvPr id="102" name="Table 85">
            <a:extLst>
              <a:ext uri="{FF2B5EF4-FFF2-40B4-BE49-F238E27FC236}">
                <a16:creationId xmlns:a16="http://schemas.microsoft.com/office/drawing/2014/main" id="{3260114E-D355-403D-B324-7B107BBF8DC8}"/>
              </a:ext>
            </a:extLst>
          </p:cNvPr>
          <p:cNvGraphicFramePr>
            <a:graphicFrameLocks noGrp="1"/>
          </p:cNvGraphicFramePr>
          <p:nvPr>
            <p:ph sz="quarter" idx="41"/>
            <p:extLst>
              <p:ext uri="{D42A27DB-BD31-4B8C-83A1-F6EECF244321}">
                <p14:modId xmlns:p14="http://schemas.microsoft.com/office/powerpoint/2010/main" val="202606754"/>
              </p:ext>
            </p:extLst>
          </p:nvPr>
        </p:nvGraphicFramePr>
        <p:xfrm>
          <a:off x="4719638" y="2576513"/>
          <a:ext cx="1919287" cy="1544402"/>
        </p:xfrm>
        <a:graphic>
          <a:graphicData uri="http://schemas.openxmlformats.org/drawingml/2006/table">
            <a:tbl>
              <a:tblPr firstRow="1" bandRow="1">
                <a:tableStyleId>{2D5ABB26-0587-4C30-8999-92F81FD0307C}</a:tableStyleId>
              </a:tblPr>
              <a:tblGrid>
                <a:gridCol w="1919287">
                  <a:extLst>
                    <a:ext uri="{9D8B030D-6E8A-4147-A177-3AD203B41FA5}">
                      <a16:colId xmlns:a16="http://schemas.microsoft.com/office/drawing/2014/main" val="128126634"/>
                    </a:ext>
                  </a:extLst>
                </a:gridCol>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endParaRPr lang="en-GB"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00859"/>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036281"/>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840166"/>
                  </a:ext>
                </a:extLst>
              </a:tr>
              <a:tr h="426941">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7208330"/>
                  </a:ext>
                </a:extLst>
              </a:tr>
            </a:tbl>
          </a:graphicData>
        </a:graphic>
      </p:graphicFrame>
      <p:graphicFrame>
        <p:nvGraphicFramePr>
          <p:cNvPr id="103" name="Table 85">
            <a:extLst>
              <a:ext uri="{FF2B5EF4-FFF2-40B4-BE49-F238E27FC236}">
                <a16:creationId xmlns:a16="http://schemas.microsoft.com/office/drawing/2014/main" id="{46B626FA-FD40-4248-AC7B-66BE8BB0024C}"/>
              </a:ext>
            </a:extLst>
          </p:cNvPr>
          <p:cNvGraphicFramePr>
            <a:graphicFrameLocks noGrp="1"/>
          </p:cNvGraphicFramePr>
          <p:nvPr>
            <p:ph sz="quarter" idx="43"/>
            <p:extLst>
              <p:ext uri="{D42A27DB-BD31-4B8C-83A1-F6EECF244321}">
                <p14:modId xmlns:p14="http://schemas.microsoft.com/office/powerpoint/2010/main" val="2210265888"/>
              </p:ext>
            </p:extLst>
          </p:nvPr>
        </p:nvGraphicFramePr>
        <p:xfrm>
          <a:off x="2503488" y="2576513"/>
          <a:ext cx="1919287" cy="1544402"/>
        </p:xfrm>
        <a:graphic>
          <a:graphicData uri="http://schemas.openxmlformats.org/drawingml/2006/table">
            <a:tbl>
              <a:tblPr firstRow="1" bandRow="1">
                <a:tableStyleId>{2D5ABB26-0587-4C30-8999-92F81FD0307C}</a:tableStyleId>
              </a:tblPr>
              <a:tblGrid>
                <a:gridCol w="1919287">
                  <a:extLst>
                    <a:ext uri="{9D8B030D-6E8A-4147-A177-3AD203B41FA5}">
                      <a16:colId xmlns:a16="http://schemas.microsoft.com/office/drawing/2014/main" val="128126634"/>
                    </a:ext>
                  </a:extLst>
                </a:gridCol>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00859"/>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036281"/>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840166"/>
                  </a:ext>
                </a:extLst>
              </a:tr>
              <a:tr h="426941">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7208330"/>
                  </a:ext>
                </a:extLst>
              </a:tr>
            </a:tbl>
          </a:graphicData>
        </a:graphic>
      </p:graphicFrame>
      <p:graphicFrame>
        <p:nvGraphicFramePr>
          <p:cNvPr id="104" name="Table 85">
            <a:extLst>
              <a:ext uri="{FF2B5EF4-FFF2-40B4-BE49-F238E27FC236}">
                <a16:creationId xmlns:a16="http://schemas.microsoft.com/office/drawing/2014/main" id="{7BE079D0-A392-4711-8832-13353380F930}"/>
              </a:ext>
            </a:extLst>
          </p:cNvPr>
          <p:cNvGraphicFramePr>
            <a:graphicFrameLocks noGrp="1"/>
          </p:cNvGraphicFramePr>
          <p:nvPr>
            <p:ph sz="quarter" idx="45"/>
            <p:extLst>
              <p:ext uri="{D42A27DB-BD31-4B8C-83A1-F6EECF244321}">
                <p14:modId xmlns:p14="http://schemas.microsoft.com/office/powerpoint/2010/main" val="2758336710"/>
              </p:ext>
            </p:extLst>
          </p:nvPr>
        </p:nvGraphicFramePr>
        <p:xfrm>
          <a:off x="287338" y="2576513"/>
          <a:ext cx="1919288" cy="1544402"/>
        </p:xfrm>
        <a:graphic>
          <a:graphicData uri="http://schemas.openxmlformats.org/drawingml/2006/table">
            <a:tbl>
              <a:tblPr firstRow="1" bandRow="1">
                <a:tableStyleId>{2D5ABB26-0587-4C30-8999-92F81FD0307C}</a:tableStyleId>
              </a:tblPr>
              <a:tblGrid>
                <a:gridCol w="1919288">
                  <a:extLst>
                    <a:ext uri="{9D8B030D-6E8A-4147-A177-3AD203B41FA5}">
                      <a16:colId xmlns:a16="http://schemas.microsoft.com/office/drawing/2014/main" val="128126634"/>
                    </a:ext>
                  </a:extLst>
                </a:gridCol>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r>
                        <a:rPr lang="en-GB" sz="800" b="0" spc="0" dirty="0">
                          <a:latin typeface="Arial" panose="020B0604020202020204" pitchFamily="34" charset="0"/>
                          <a:ea typeface="黑体" panose="02010609060101010101" pitchFamily="49" charset="-122"/>
                          <a:cs typeface="Arial" panose="020B0604020202020204" pitchFamily="34" charset="0"/>
                        </a:rPr>
                        <a:t>2010</a:t>
                      </a: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00859"/>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en-GB"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2010</a:t>
                      </a: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036281"/>
                  </a:ext>
                </a:extLst>
              </a:tr>
              <a:tr h="372487">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硕士</a:t>
                      </a:r>
                      <a:endParaRPr 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840166"/>
                  </a:ext>
                </a:extLst>
              </a:tr>
              <a:tr h="426941">
                <a:tc>
                  <a:txBody>
                    <a:bodyPr/>
                    <a:lstStyle/>
                    <a:p>
                      <a:pPr marL="0" algn="l" defTabSz="1219123"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123"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7208330"/>
                  </a:ext>
                </a:extLst>
              </a:tr>
            </a:tbl>
          </a:graphicData>
        </a:graphic>
      </p:graphicFrame>
      <p:sp>
        <p:nvSpPr>
          <p:cNvPr id="12" name="Title 11">
            <a:extLst>
              <a:ext uri="{FF2B5EF4-FFF2-40B4-BE49-F238E27FC236}">
                <a16:creationId xmlns:a16="http://schemas.microsoft.com/office/drawing/2014/main" id="{60BA20CE-66B1-4CC9-B8FB-79EA47B22299}"/>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基金经理介绍（</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br>
              <a:rPr lang="en-US" sz="1200" dirty="0">
                <a:latin typeface="Arial" panose="020B0604020202020204" pitchFamily="34" charset="0"/>
                <a:ea typeface="黑体" panose="02010609060101010101" pitchFamily="49" charset="-122"/>
                <a:cs typeface="Arial" panose="020B0604020202020204" pitchFamily="34" charset="0"/>
              </a:rPr>
            </a:br>
            <a:endParaRPr 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9" name="TextBox 18">
            <a:extLst>
              <a:ext uri="{FF2B5EF4-FFF2-40B4-BE49-F238E27FC236}">
                <a16:creationId xmlns:a16="http://schemas.microsoft.com/office/drawing/2014/main" id="{5AC1A4A5-4CFB-410A-9D64-0FFCEF022263}"/>
              </a:ext>
            </a:extLst>
          </p:cNvPr>
          <p:cNvSpPr txBox="1"/>
          <p:nvPr/>
        </p:nvSpPr>
        <p:spPr>
          <a:xfrm>
            <a:off x="288900" y="567000"/>
            <a:ext cx="8583168" cy="380702"/>
          </a:xfrm>
          <a:prstGeom prst="rect">
            <a:avLst/>
          </a:prstGeom>
        </p:spPr>
        <p:txBody>
          <a:bodyPr vert="horz" lIns="0" tIns="0" rIns="0" bIns="0" rtlCol="0" anchor="t" anchorCtr="0">
            <a:noAutofit/>
          </a:bodyPr>
          <a:lstStyle>
            <a:lvl1pPr indent="0" defTabSz="171440">
              <a:lnSpc>
                <a:spcPct val="113000"/>
              </a:lnSpc>
              <a:spcBef>
                <a:spcPts val="0"/>
              </a:spcBef>
              <a:buFont typeface="Verdana" pitchFamily="34" charset="0"/>
              <a:buNone/>
              <a:defRPr sz="1050" b="0" spc="0" baseline="0">
                <a:solidFill>
                  <a:schemeClr val="tx2"/>
                </a:solidFill>
              </a:defRPr>
            </a:lvl1pPr>
            <a:lvl2pPr marL="257175" indent="0" defTabSz="171440">
              <a:lnSpc>
                <a:spcPct val="113000"/>
              </a:lnSpc>
              <a:spcBef>
                <a:spcPts val="0"/>
              </a:spcBef>
              <a:buFont typeface="Arial" panose="020B0604020202020204" pitchFamily="34" charset="0"/>
              <a:buNone/>
              <a:defRPr sz="1125" b="1" spc="0" baseline="0"/>
            </a:lvl2pPr>
            <a:lvl3pPr marL="514350" indent="0" defTabSz="171440">
              <a:lnSpc>
                <a:spcPct val="113000"/>
              </a:lnSpc>
              <a:spcBef>
                <a:spcPts val="0"/>
              </a:spcBef>
              <a:buFont typeface="Arial" panose="020B0604020202020204" pitchFamily="34" charset="0"/>
              <a:buNone/>
              <a:defRPr sz="1013" b="1" spc="0" baseline="0"/>
            </a:lvl3pPr>
            <a:lvl4pPr marL="771525" indent="0" defTabSz="171440">
              <a:spcBef>
                <a:spcPts val="0"/>
              </a:spcBef>
              <a:buFont typeface="Arial" panose="020B0604020202020204" pitchFamily="34" charset="0"/>
              <a:buNone/>
              <a:defRPr sz="900" b="1" spc="0" baseline="0"/>
            </a:lvl4pPr>
            <a:lvl5pPr marL="1028700" indent="0" defTabSz="171440">
              <a:spcBef>
                <a:spcPts val="0"/>
              </a:spcBef>
              <a:buFont typeface="Arial" panose="020B0604020202020204" pitchFamily="34" charset="0"/>
              <a:buNone/>
              <a:defRPr sz="900" b="1" spc="0" baseline="0"/>
            </a:lvl5pPr>
            <a:lvl6pPr marL="1285875" indent="0" defTabSz="685757">
              <a:spcBef>
                <a:spcPct val="20000"/>
              </a:spcBef>
              <a:buFont typeface="Arial" pitchFamily="34" charset="0"/>
              <a:buNone/>
              <a:defRPr sz="900" b="1"/>
            </a:lvl6pPr>
            <a:lvl7pPr marL="1543050" indent="0" defTabSz="685757">
              <a:spcBef>
                <a:spcPct val="20000"/>
              </a:spcBef>
              <a:buFont typeface="Arial" pitchFamily="34" charset="0"/>
              <a:buNone/>
              <a:defRPr sz="900" b="1"/>
            </a:lvl7pPr>
            <a:lvl8pPr marL="1800225" indent="0" defTabSz="685757">
              <a:spcBef>
                <a:spcPct val="20000"/>
              </a:spcBef>
              <a:buFont typeface="Arial" pitchFamily="34" charset="0"/>
              <a:buNone/>
              <a:defRPr sz="900" b="1"/>
            </a:lvl8pPr>
            <a:lvl9pPr marL="2057400" indent="0" defTabSz="685757">
              <a:spcBef>
                <a:spcPct val="20000"/>
              </a:spcBef>
              <a:buFont typeface="Arial" pitchFamily="34" charset="0"/>
              <a:buNone/>
              <a:defRPr sz="900" b="1"/>
            </a:lvl9pPr>
          </a:lstStyle>
          <a:p>
            <a:endParaRPr lang="en-US"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8826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12B47BA-EC45-4154-AA6A-1FA42A99445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7" name="Slide Number Placeholder 6">
            <a:extLst>
              <a:ext uri="{FF2B5EF4-FFF2-40B4-BE49-F238E27FC236}">
                <a16:creationId xmlns:a16="http://schemas.microsoft.com/office/drawing/2014/main" id="{4136ED7B-FC2F-48AE-BB5E-EB3E352B9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A0D6A186-29F6-469A-ABCD-C15ECAC1BB64}"/>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68" lvl="2" indent="-102868" defTabSz="128577">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35" lvl="3"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03" lvl="4"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a:extLst>
              <a:ext uri="{FF2B5EF4-FFF2-40B4-BE49-F238E27FC236}">
                <a16:creationId xmlns:a16="http://schemas.microsoft.com/office/drawing/2014/main" id="{9C70D78A-6D50-41D9-9AA3-3DD965A53F72}"/>
              </a:ext>
            </a:extLst>
          </p:cNvPr>
          <p:cNvSpPr txBox="1">
            <a:spLocks/>
          </p:cNvSpPr>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1</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a:extLst>
              <a:ext uri="{FF2B5EF4-FFF2-40B4-BE49-F238E27FC236}">
                <a16:creationId xmlns:a16="http://schemas.microsoft.com/office/drawing/2014/main" id="{4BEC6F8C-E1AF-4B67-9265-798DF23D31C3}"/>
              </a:ext>
            </a:extLst>
          </p:cNvPr>
          <p:cNvSpPr txBox="1">
            <a:spLocks/>
          </p:cNvSpPr>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4" name="3" hidden="1">
            <a:extLst>
              <a:ext uri="{FF2B5EF4-FFF2-40B4-BE49-F238E27FC236}">
                <a16:creationId xmlns:a16="http://schemas.microsoft.com/office/drawing/2014/main" id="{A4014955-50A8-43CF-8A5A-3AACAC6EA39F}"/>
              </a:ext>
            </a:extLst>
          </p:cNvPr>
          <p:cNvSpPr txBox="1">
            <a:spLocks/>
          </p:cNvSpPr>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6" name="4" hidden="1">
            <a:extLst>
              <a:ext uri="{FF2B5EF4-FFF2-40B4-BE49-F238E27FC236}">
                <a16:creationId xmlns:a16="http://schemas.microsoft.com/office/drawing/2014/main" id="{B5B5957F-A5C1-42A6-BF8A-88F11142DA26}"/>
              </a:ext>
            </a:extLst>
          </p:cNvPr>
          <p:cNvSpPr txBox="1">
            <a:spLocks/>
          </p:cNvSpPr>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7" name="5" hidden="1">
            <a:extLst>
              <a:ext uri="{FF2B5EF4-FFF2-40B4-BE49-F238E27FC236}">
                <a16:creationId xmlns:a16="http://schemas.microsoft.com/office/drawing/2014/main" id="{2AAA96B1-7BF3-44E5-BA15-ED1A4EC3D37E}"/>
              </a:ext>
            </a:extLst>
          </p:cNvPr>
          <p:cNvSpPr txBox="1">
            <a:spLocks/>
          </p:cNvSpPr>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8" name="6" hidden="1">
            <a:extLst>
              <a:ext uri="{FF2B5EF4-FFF2-40B4-BE49-F238E27FC236}">
                <a16:creationId xmlns:a16="http://schemas.microsoft.com/office/drawing/2014/main" id="{CF9CE9E2-80FC-4BDF-8712-706313A38F3D}"/>
              </a:ext>
            </a:extLst>
          </p:cNvPr>
          <p:cNvSpPr txBox="1">
            <a:spLocks/>
          </p:cNvSpPr>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9" name="7" hidden="1">
            <a:extLst>
              <a:ext uri="{FF2B5EF4-FFF2-40B4-BE49-F238E27FC236}">
                <a16:creationId xmlns:a16="http://schemas.microsoft.com/office/drawing/2014/main" id="{4CBACCAE-ACB4-4388-BCCF-5E03B3294D8F}"/>
              </a:ext>
            </a:extLst>
          </p:cNvPr>
          <p:cNvSpPr txBox="1">
            <a:spLocks/>
          </p:cNvSpPr>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0" name="8" hidden="1">
            <a:extLst>
              <a:ext uri="{FF2B5EF4-FFF2-40B4-BE49-F238E27FC236}">
                <a16:creationId xmlns:a16="http://schemas.microsoft.com/office/drawing/2014/main" id="{D5B2C2D0-C973-4DC5-AFA4-73D4C4E72A02}"/>
              </a:ext>
            </a:extLst>
          </p:cNvPr>
          <p:cNvSpPr txBox="1">
            <a:spLocks/>
          </p:cNvSpPr>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1" name="9" hidden="1">
            <a:extLst>
              <a:ext uri="{FF2B5EF4-FFF2-40B4-BE49-F238E27FC236}">
                <a16:creationId xmlns:a16="http://schemas.microsoft.com/office/drawing/2014/main" id="{EAEE306F-DCED-4F43-9560-EA875C9B91BB}"/>
              </a:ext>
            </a:extLst>
          </p:cNvPr>
          <p:cNvSpPr txBox="1">
            <a:spLocks/>
          </p:cNvSpPr>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Tree>
    <p:extLst>
      <p:ext uri="{BB962C8B-B14F-4D97-AF65-F5344CB8AC3E}">
        <p14:creationId xmlns:p14="http://schemas.microsoft.com/office/powerpoint/2010/main" val="1204679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12B47BA-EC45-4154-AA6A-1FA42A99445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7" name="Slide Number Placeholder 6">
            <a:extLst>
              <a:ext uri="{FF2B5EF4-FFF2-40B4-BE49-F238E27FC236}">
                <a16:creationId xmlns:a16="http://schemas.microsoft.com/office/drawing/2014/main" id="{4136ED7B-FC2F-48AE-BB5E-EB3E352B9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A0D6A186-29F6-469A-ABCD-C15ECAC1BB64}"/>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68" lvl="2" indent="-102868" defTabSz="128577">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35" lvl="3"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03" lvl="4"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a:extLst>
              <a:ext uri="{FF2B5EF4-FFF2-40B4-BE49-F238E27FC236}">
                <a16:creationId xmlns:a16="http://schemas.microsoft.com/office/drawing/2014/main" id="{9C70D78A-6D50-41D9-9AA3-3DD965A53F72}"/>
              </a:ext>
            </a:extLst>
          </p:cNvPr>
          <p:cNvSpPr txBox="1">
            <a:spLocks/>
          </p:cNvSpPr>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2</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a:extLst>
              <a:ext uri="{FF2B5EF4-FFF2-40B4-BE49-F238E27FC236}">
                <a16:creationId xmlns:a16="http://schemas.microsoft.com/office/drawing/2014/main" id="{4BEC6F8C-E1AF-4B67-9265-798DF23D31C3}"/>
              </a:ext>
            </a:extLst>
          </p:cNvPr>
          <p:cNvSpPr txBox="1">
            <a:spLocks/>
          </p:cNvSpPr>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4" name="3" hidden="1">
            <a:extLst>
              <a:ext uri="{FF2B5EF4-FFF2-40B4-BE49-F238E27FC236}">
                <a16:creationId xmlns:a16="http://schemas.microsoft.com/office/drawing/2014/main" id="{A4014955-50A8-43CF-8A5A-3AACAC6EA39F}"/>
              </a:ext>
            </a:extLst>
          </p:cNvPr>
          <p:cNvSpPr txBox="1">
            <a:spLocks/>
          </p:cNvSpPr>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6" name="4" hidden="1">
            <a:extLst>
              <a:ext uri="{FF2B5EF4-FFF2-40B4-BE49-F238E27FC236}">
                <a16:creationId xmlns:a16="http://schemas.microsoft.com/office/drawing/2014/main" id="{B5B5957F-A5C1-42A6-BF8A-88F11142DA26}"/>
              </a:ext>
            </a:extLst>
          </p:cNvPr>
          <p:cNvSpPr txBox="1">
            <a:spLocks/>
          </p:cNvSpPr>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7" name="5" hidden="1">
            <a:extLst>
              <a:ext uri="{FF2B5EF4-FFF2-40B4-BE49-F238E27FC236}">
                <a16:creationId xmlns:a16="http://schemas.microsoft.com/office/drawing/2014/main" id="{2AAA96B1-7BF3-44E5-BA15-ED1A4EC3D37E}"/>
              </a:ext>
            </a:extLst>
          </p:cNvPr>
          <p:cNvSpPr txBox="1">
            <a:spLocks/>
          </p:cNvSpPr>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8" name="6" hidden="1">
            <a:extLst>
              <a:ext uri="{FF2B5EF4-FFF2-40B4-BE49-F238E27FC236}">
                <a16:creationId xmlns:a16="http://schemas.microsoft.com/office/drawing/2014/main" id="{CF9CE9E2-80FC-4BDF-8712-706313A38F3D}"/>
              </a:ext>
            </a:extLst>
          </p:cNvPr>
          <p:cNvSpPr txBox="1">
            <a:spLocks/>
          </p:cNvSpPr>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9" name="7" hidden="1">
            <a:extLst>
              <a:ext uri="{FF2B5EF4-FFF2-40B4-BE49-F238E27FC236}">
                <a16:creationId xmlns:a16="http://schemas.microsoft.com/office/drawing/2014/main" id="{4CBACCAE-ACB4-4388-BCCF-5E03B3294D8F}"/>
              </a:ext>
            </a:extLst>
          </p:cNvPr>
          <p:cNvSpPr txBox="1">
            <a:spLocks/>
          </p:cNvSpPr>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0" name="8" hidden="1">
            <a:extLst>
              <a:ext uri="{FF2B5EF4-FFF2-40B4-BE49-F238E27FC236}">
                <a16:creationId xmlns:a16="http://schemas.microsoft.com/office/drawing/2014/main" id="{D5B2C2D0-C973-4DC5-AFA4-73D4C4E72A02}"/>
              </a:ext>
            </a:extLst>
          </p:cNvPr>
          <p:cNvSpPr txBox="1">
            <a:spLocks/>
          </p:cNvSpPr>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1" name="9" hidden="1">
            <a:extLst>
              <a:ext uri="{FF2B5EF4-FFF2-40B4-BE49-F238E27FC236}">
                <a16:creationId xmlns:a16="http://schemas.microsoft.com/office/drawing/2014/main" id="{EAEE306F-DCED-4F43-9560-EA875C9B91BB}"/>
              </a:ext>
            </a:extLst>
          </p:cNvPr>
          <p:cNvSpPr txBox="1">
            <a:spLocks/>
          </p:cNvSpPr>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Tree>
    <p:extLst>
      <p:ext uri="{BB962C8B-B14F-4D97-AF65-F5344CB8AC3E}">
        <p14:creationId xmlns:p14="http://schemas.microsoft.com/office/powerpoint/2010/main" val="387616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a:extLst>
              <a:ext uri="{FF2B5EF4-FFF2-40B4-BE49-F238E27FC236}">
                <a16:creationId xmlns:a16="http://schemas.microsoft.com/office/drawing/2014/main" id="{2A9AAD42-712C-4BC2-8F19-93484E3F0032}"/>
              </a:ext>
            </a:extLst>
          </p:cNvPr>
          <p:cNvSpPr>
            <a:spLocks noGrp="1"/>
          </p:cNvSpPr>
          <p:nvPr>
            <p:ph type="body" sz="quarter" idx="19"/>
          </p:nvPr>
        </p:nvSpPr>
        <p:spPr/>
        <p:txBody>
          <a:bodyPr/>
          <a:lstStyle/>
          <a:p>
            <a:endParaRPr lang="zh-CN" altLang="en-US"/>
          </a:p>
        </p:txBody>
      </p:sp>
      <p:sp>
        <p:nvSpPr>
          <p:cNvPr id="9" name="内容占位符 8">
            <a:extLst>
              <a:ext uri="{FF2B5EF4-FFF2-40B4-BE49-F238E27FC236}">
                <a16:creationId xmlns:a16="http://schemas.microsoft.com/office/drawing/2014/main" id="{8BF3021B-F132-405F-9095-AD9169911D81}"/>
              </a:ext>
            </a:extLst>
          </p:cNvPr>
          <p:cNvSpPr>
            <a:spLocks noGrp="1"/>
          </p:cNvSpPr>
          <p:nvPr>
            <p:ph idx="1"/>
          </p:nvPr>
        </p:nvSpPr>
        <p:spPr/>
        <p:txBody>
          <a:bodyPr/>
          <a:lstStyle/>
          <a:p>
            <a:r>
              <a:rPr lang="zh-CN" altLang="en-US" dirty="0"/>
              <a:t>课题相关：</a:t>
            </a:r>
            <a:endParaRPr lang="en-US" altLang="zh-CN" dirty="0"/>
          </a:p>
          <a:p>
            <a:r>
              <a:rPr lang="zh-CN" altLang="en-US" dirty="0"/>
              <a:t>课题一：指令考核代码</a:t>
            </a:r>
            <a:endParaRPr lang="en-US" altLang="zh-CN" dirty="0"/>
          </a:p>
          <a:p>
            <a:r>
              <a:rPr lang="zh-CN" altLang="en-US" dirty="0"/>
              <a:t>课题二：个股指数走势判断</a:t>
            </a:r>
            <a:endParaRPr lang="en-US" altLang="zh-CN" dirty="0"/>
          </a:p>
          <a:p>
            <a:r>
              <a:rPr lang="zh-CN" altLang="en-US" dirty="0"/>
              <a:t>课题三：交易信号买卖时点提醒</a:t>
            </a:r>
            <a:endParaRPr lang="en-US" altLang="zh-CN" dirty="0"/>
          </a:p>
        </p:txBody>
      </p:sp>
      <p:sp>
        <p:nvSpPr>
          <p:cNvPr id="10" name="内容占位符 9">
            <a:extLst>
              <a:ext uri="{FF2B5EF4-FFF2-40B4-BE49-F238E27FC236}">
                <a16:creationId xmlns:a16="http://schemas.microsoft.com/office/drawing/2014/main" id="{1D0E7CF7-B59C-4ED5-B2BE-CCFB0AA9C973}"/>
              </a:ext>
            </a:extLst>
          </p:cNvPr>
          <p:cNvSpPr>
            <a:spLocks noGrp="1"/>
          </p:cNvSpPr>
          <p:nvPr>
            <p:ph idx="15"/>
          </p:nvPr>
        </p:nvSpPr>
        <p:spPr/>
        <p:txBody>
          <a:bodyPr/>
          <a:lstStyle/>
          <a:p>
            <a:r>
              <a:rPr lang="zh-CN" altLang="en-US" dirty="0"/>
              <a:t>部门相关：</a:t>
            </a:r>
            <a:endParaRPr lang="en-US" altLang="zh-CN" dirty="0"/>
          </a:p>
          <a:p>
            <a:r>
              <a:rPr lang="en-US" altLang="zh-CN" dirty="0"/>
              <a:t>AI</a:t>
            </a:r>
            <a:r>
              <a:rPr lang="zh-CN" altLang="en-US" dirty="0"/>
              <a:t>大模型操作手册编写</a:t>
            </a:r>
            <a:endParaRPr lang="en-US" altLang="zh-CN" dirty="0"/>
          </a:p>
          <a:p>
            <a:r>
              <a:rPr lang="en-US" altLang="zh-CN" dirty="0"/>
              <a:t>REITs</a:t>
            </a:r>
            <a:r>
              <a:rPr lang="zh-CN" altLang="en-US" dirty="0"/>
              <a:t>基金行业学习报告</a:t>
            </a:r>
            <a:endParaRPr lang="en-US" altLang="zh-CN" dirty="0"/>
          </a:p>
          <a:p>
            <a:endParaRPr lang="zh-CN" altLang="en-US" dirty="0"/>
          </a:p>
        </p:txBody>
      </p:sp>
      <p:sp>
        <p:nvSpPr>
          <p:cNvPr id="4" name="页脚占位符 3">
            <a:extLst>
              <a:ext uri="{FF2B5EF4-FFF2-40B4-BE49-F238E27FC236}">
                <a16:creationId xmlns:a16="http://schemas.microsoft.com/office/drawing/2014/main" id="{F74F68CB-998A-4DB1-9952-4E438DD636E1}"/>
              </a:ext>
            </a:extLst>
          </p:cNvPr>
          <p:cNvSpPr>
            <a:spLocks noGrp="1"/>
          </p:cNvSpPr>
          <p:nvPr>
            <p:ph type="ftr" sz="quarter" idx="21"/>
          </p:nvPr>
        </p:nvSpPr>
        <p:spPr/>
        <p:txBody>
          <a:bodyPr/>
          <a:lstStyle/>
          <a:p>
            <a:r>
              <a:rPr lang="en-US"/>
              <a:t>Optional footer</a:t>
            </a:r>
          </a:p>
        </p:txBody>
      </p:sp>
      <p:sp>
        <p:nvSpPr>
          <p:cNvPr id="6" name="标题 5">
            <a:extLst>
              <a:ext uri="{FF2B5EF4-FFF2-40B4-BE49-F238E27FC236}">
                <a16:creationId xmlns:a16="http://schemas.microsoft.com/office/drawing/2014/main" id="{377F83FD-E720-466B-8ED9-DE659C41701C}"/>
              </a:ext>
            </a:extLst>
          </p:cNvPr>
          <p:cNvSpPr>
            <a:spLocks noGrp="1"/>
          </p:cNvSpPr>
          <p:nvPr>
            <p:ph type="title"/>
          </p:nvPr>
        </p:nvSpPr>
        <p:spPr/>
        <p:txBody>
          <a:bodyPr/>
          <a:lstStyle/>
          <a:p>
            <a:r>
              <a:rPr lang="zh-CN" altLang="en-US" dirty="0"/>
              <a:t>目录</a:t>
            </a:r>
          </a:p>
        </p:txBody>
      </p:sp>
    </p:spTree>
    <p:extLst>
      <p:ext uri="{BB962C8B-B14F-4D97-AF65-F5344CB8AC3E}">
        <p14:creationId xmlns:p14="http://schemas.microsoft.com/office/powerpoint/2010/main" val="3488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12B47BA-EC45-4154-AA6A-1FA42A99445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7" name="Slide Number Placeholder 6">
            <a:extLst>
              <a:ext uri="{FF2B5EF4-FFF2-40B4-BE49-F238E27FC236}">
                <a16:creationId xmlns:a16="http://schemas.microsoft.com/office/drawing/2014/main" id="{4136ED7B-FC2F-48AE-BB5E-EB3E352B91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a:extLst>
              <a:ext uri="{FF2B5EF4-FFF2-40B4-BE49-F238E27FC236}">
                <a16:creationId xmlns:a16="http://schemas.microsoft.com/office/drawing/2014/main" id="{A0D6A186-29F6-469A-ABCD-C15ECAC1BB64}"/>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68" lvl="2" indent="-102868" defTabSz="128577">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35" lvl="3"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03" lvl="4" indent="-102868" defTabSz="128577">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a:extLst>
              <a:ext uri="{FF2B5EF4-FFF2-40B4-BE49-F238E27FC236}">
                <a16:creationId xmlns:a16="http://schemas.microsoft.com/office/drawing/2014/main" id="{9C70D78A-6D50-41D9-9AA3-3DD965A53F72}"/>
              </a:ext>
            </a:extLst>
          </p:cNvPr>
          <p:cNvSpPr txBox="1">
            <a:spLocks/>
          </p:cNvSpPr>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3</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a:extLst>
              <a:ext uri="{FF2B5EF4-FFF2-40B4-BE49-F238E27FC236}">
                <a16:creationId xmlns:a16="http://schemas.microsoft.com/office/drawing/2014/main" id="{4BEC6F8C-E1AF-4B67-9265-798DF23D31C3}"/>
              </a:ext>
            </a:extLst>
          </p:cNvPr>
          <p:cNvSpPr txBox="1">
            <a:spLocks/>
          </p:cNvSpPr>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4" name="3" hidden="1">
            <a:extLst>
              <a:ext uri="{FF2B5EF4-FFF2-40B4-BE49-F238E27FC236}">
                <a16:creationId xmlns:a16="http://schemas.microsoft.com/office/drawing/2014/main" id="{A4014955-50A8-43CF-8A5A-3AACAC6EA39F}"/>
              </a:ext>
            </a:extLst>
          </p:cNvPr>
          <p:cNvSpPr txBox="1">
            <a:spLocks/>
          </p:cNvSpPr>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6" name="4" hidden="1">
            <a:extLst>
              <a:ext uri="{FF2B5EF4-FFF2-40B4-BE49-F238E27FC236}">
                <a16:creationId xmlns:a16="http://schemas.microsoft.com/office/drawing/2014/main" id="{B5B5957F-A5C1-42A6-BF8A-88F11142DA26}"/>
              </a:ext>
            </a:extLst>
          </p:cNvPr>
          <p:cNvSpPr txBox="1">
            <a:spLocks/>
          </p:cNvSpPr>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7" name="5" hidden="1">
            <a:extLst>
              <a:ext uri="{FF2B5EF4-FFF2-40B4-BE49-F238E27FC236}">
                <a16:creationId xmlns:a16="http://schemas.microsoft.com/office/drawing/2014/main" id="{2AAA96B1-7BF3-44E5-BA15-ED1A4EC3D37E}"/>
              </a:ext>
            </a:extLst>
          </p:cNvPr>
          <p:cNvSpPr txBox="1">
            <a:spLocks/>
          </p:cNvSpPr>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8" name="6" hidden="1">
            <a:extLst>
              <a:ext uri="{FF2B5EF4-FFF2-40B4-BE49-F238E27FC236}">
                <a16:creationId xmlns:a16="http://schemas.microsoft.com/office/drawing/2014/main" id="{CF9CE9E2-80FC-4BDF-8712-706313A38F3D}"/>
              </a:ext>
            </a:extLst>
          </p:cNvPr>
          <p:cNvSpPr txBox="1">
            <a:spLocks/>
          </p:cNvSpPr>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19" name="7" hidden="1">
            <a:extLst>
              <a:ext uri="{FF2B5EF4-FFF2-40B4-BE49-F238E27FC236}">
                <a16:creationId xmlns:a16="http://schemas.microsoft.com/office/drawing/2014/main" id="{4CBACCAE-ACB4-4388-BCCF-5E03B3294D8F}"/>
              </a:ext>
            </a:extLst>
          </p:cNvPr>
          <p:cNvSpPr txBox="1">
            <a:spLocks/>
          </p:cNvSpPr>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0" name="8" hidden="1">
            <a:extLst>
              <a:ext uri="{FF2B5EF4-FFF2-40B4-BE49-F238E27FC236}">
                <a16:creationId xmlns:a16="http://schemas.microsoft.com/office/drawing/2014/main" id="{D5B2C2D0-C973-4DC5-AFA4-73D4C4E72A02}"/>
              </a:ext>
            </a:extLst>
          </p:cNvPr>
          <p:cNvSpPr txBox="1">
            <a:spLocks/>
          </p:cNvSpPr>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
        <p:nvSpPr>
          <p:cNvPr id="21" name="9" hidden="1">
            <a:extLst>
              <a:ext uri="{FF2B5EF4-FFF2-40B4-BE49-F238E27FC236}">
                <a16:creationId xmlns:a16="http://schemas.microsoft.com/office/drawing/2014/main" id="{EAEE306F-DCED-4F43-9560-EA875C9B91BB}"/>
              </a:ext>
            </a:extLst>
          </p:cNvPr>
          <p:cNvSpPr txBox="1">
            <a:spLocks/>
          </p:cNvSpPr>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40" rtl="0" eaLnBrk="1" latinLnBrk="0" hangingPunct="1">
              <a:lnSpc>
                <a:spcPct val="75000"/>
              </a:lnSpc>
              <a:spcBef>
                <a:spcPts val="675"/>
              </a:spcBef>
              <a:buFont typeface="Verdana" pitchFamily="34" charset="0"/>
              <a:buNone/>
              <a:defRPr sz="37125" b="1" kern="1200" spc="0" baseline="0">
                <a:solidFill>
                  <a:schemeClr val="tx1"/>
                </a:solidFill>
                <a:latin typeface="+mj-lt"/>
                <a:ea typeface="+mn-ea"/>
                <a:cs typeface="+mn-cs"/>
              </a:defRPr>
            </a:lvl1pPr>
            <a:lvl2pPr marL="0" indent="0" algn="l" defTabSz="17144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4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811" indent="-99120"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503" indent="-102692" algn="l" defTabSz="17144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r" defTabSz="171440" rtl="0" eaLnBrk="1" fontAlgn="auto" latinLnBrk="0" hangingPunct="1">
              <a:lnSpc>
                <a:spcPct val="75000"/>
              </a:lnSpc>
              <a:spcBef>
                <a:spcPts val="675"/>
              </a:spcBef>
              <a:spcAft>
                <a:spcPts val="0"/>
              </a:spcAft>
              <a:buClrTx/>
              <a:buSzTx/>
              <a:buFont typeface="Verdana" pitchFamily="34" charset="0"/>
              <a:buNone/>
              <a:tabLst/>
              <a:defRPr/>
            </a:pPr>
            <a:r>
              <a:rPr kumimoji="0" lang="en-GB" sz="37125" b="1" i="0" u="none" strike="noStrike" kern="1200" cap="none" spc="0" normalizeH="0" baseline="0" noProof="0" dirty="0">
                <a:ln>
                  <a:noFill/>
                </a:ln>
                <a:solidFill>
                  <a:srgbClr val="000000"/>
                </a:solidFill>
                <a:effectLst/>
                <a:uLnTx/>
                <a:uFillTx/>
                <a:latin typeface="Arial"/>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a:ea typeface="黑体"/>
              <a:cs typeface="+mn-cs"/>
            </a:endParaRPr>
          </a:p>
        </p:txBody>
      </p:sp>
    </p:spTree>
    <p:extLst>
      <p:ext uri="{BB962C8B-B14F-4D97-AF65-F5344CB8AC3E}">
        <p14:creationId xmlns:p14="http://schemas.microsoft.com/office/powerpoint/2010/main" val="3820911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44BE217-269B-43C4-A1A2-23BC29B7A7B1}"/>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ADE72E12-F652-4A58-85F1-D3F7998BFAB5}"/>
              </a:ext>
            </a:extLst>
          </p:cNvPr>
          <p:cNvSpPr>
            <a:spLocks noGrp="1"/>
          </p:cNvSpPr>
          <p:nvPr>
            <p:ph type="sldNum" sz="quarter" idx="12"/>
          </p:nvPr>
        </p:nvSpPr>
        <p:spPr/>
        <p:txBody>
          <a:bodyPr/>
          <a:lstStyle/>
          <a:p>
            <a:fld id="{BCA4F33B-2A5C-4874-B5D7-74DA77ECCD3C}" type="slidenum">
              <a:rPr lang="en-US" smtClean="0"/>
              <a:t>31</a:t>
            </a:fld>
            <a:endParaRPr lang="en-US"/>
          </a:p>
        </p:txBody>
      </p:sp>
      <p:sp>
        <p:nvSpPr>
          <p:cNvPr id="4" name="副标题 3">
            <a:extLst>
              <a:ext uri="{FF2B5EF4-FFF2-40B4-BE49-F238E27FC236}">
                <a16:creationId xmlns:a16="http://schemas.microsoft.com/office/drawing/2014/main" id="{F75FD56D-D486-483A-8D25-A5CE5D13C0C2}"/>
              </a:ext>
            </a:extLst>
          </p:cNvPr>
          <p:cNvSpPr>
            <a:spLocks noGrp="1"/>
          </p:cNvSpPr>
          <p:nvPr>
            <p:ph type="subTitle" idx="10"/>
          </p:nvPr>
        </p:nvSpPr>
        <p:spPr>
          <a:xfrm>
            <a:off x="288131" y="1020604"/>
            <a:ext cx="8499734" cy="1241821"/>
          </a:xfrm>
        </p:spPr>
        <p:txBody>
          <a:bodyPr/>
          <a:lstStyle/>
          <a:p>
            <a:r>
              <a:rPr lang="zh-CN" altLang="en-US" dirty="0"/>
              <a:t>选取茅台最近三年（</a:t>
            </a:r>
            <a:r>
              <a:rPr lang="en-US" altLang="zh-CN" dirty="0"/>
              <a:t>2020</a:t>
            </a:r>
            <a:r>
              <a:rPr lang="zh-CN" altLang="en-US" dirty="0"/>
              <a:t>年</a:t>
            </a:r>
            <a:r>
              <a:rPr lang="en-US" altLang="zh-CN" dirty="0"/>
              <a:t>9</a:t>
            </a:r>
            <a:r>
              <a:rPr lang="zh-CN" altLang="en-US" dirty="0"/>
              <a:t>月</a:t>
            </a:r>
            <a:r>
              <a:rPr lang="en-US" altLang="zh-CN" dirty="0"/>
              <a:t>1</a:t>
            </a:r>
            <a:r>
              <a:rPr lang="zh-CN" altLang="en-US" dirty="0"/>
              <a:t>日至</a:t>
            </a:r>
            <a:r>
              <a:rPr lang="en-US" altLang="zh-CN" dirty="0"/>
              <a:t>2023</a:t>
            </a:r>
            <a:r>
              <a:rPr lang="zh-CN" altLang="en-US" dirty="0"/>
              <a:t>年</a:t>
            </a:r>
            <a:r>
              <a:rPr lang="en-US" altLang="zh-CN" dirty="0"/>
              <a:t>7</a:t>
            </a:r>
            <a:r>
              <a:rPr lang="zh-CN" altLang="en-US" dirty="0"/>
              <a:t>月</a:t>
            </a:r>
            <a:r>
              <a:rPr lang="en-US" altLang="zh-CN" dirty="0"/>
              <a:t>31</a:t>
            </a:r>
            <a:r>
              <a:rPr lang="zh-CN" altLang="en-US" dirty="0"/>
              <a:t>日）共</a:t>
            </a:r>
            <a:r>
              <a:rPr lang="en-US" altLang="zh-CN" dirty="0"/>
              <a:t>167986</a:t>
            </a:r>
            <a:r>
              <a:rPr lang="zh-CN" altLang="en-US" dirty="0"/>
              <a:t>条分钟级别数据实时预报个股买卖时，输入的是（</a:t>
            </a:r>
            <a:r>
              <a:rPr lang="en-US" altLang="zh-CN" dirty="0"/>
              <a:t>167986</a:t>
            </a:r>
            <a:r>
              <a:rPr lang="zh-CN" altLang="en-US" dirty="0"/>
              <a:t>，</a:t>
            </a:r>
            <a:r>
              <a:rPr lang="en-US" altLang="zh-CN" dirty="0"/>
              <a:t>5</a:t>
            </a:r>
            <a:r>
              <a:rPr lang="zh-CN" altLang="en-US" dirty="0"/>
              <a:t>）的数据，</a:t>
            </a:r>
            <a:r>
              <a:rPr lang="en-US" altLang="zh-CN" dirty="0"/>
              <a:t>5</a:t>
            </a:r>
            <a:r>
              <a:rPr lang="zh-CN" altLang="en-US" dirty="0"/>
              <a:t>就是股票的开高低收成交量，然后根据这</a:t>
            </a:r>
            <a:r>
              <a:rPr lang="en-US" altLang="zh-CN" dirty="0"/>
              <a:t>5</a:t>
            </a:r>
            <a:r>
              <a:rPr lang="zh-CN" altLang="en-US" dirty="0"/>
              <a:t>维数据衍生出</a:t>
            </a:r>
            <a:r>
              <a:rPr lang="en-US" altLang="zh-CN" dirty="0"/>
              <a:t>311</a:t>
            </a:r>
            <a:r>
              <a:rPr lang="zh-CN" altLang="en-US" dirty="0"/>
              <a:t>维技术指标，第二步过后</a:t>
            </a:r>
            <a:r>
              <a:rPr lang="en-US" altLang="zh-CN" dirty="0" err="1"/>
              <a:t>gethtpp</a:t>
            </a:r>
            <a:r>
              <a:rPr lang="zh-CN" altLang="en-US" dirty="0"/>
              <a:t>后，</a:t>
            </a:r>
            <a:r>
              <a:rPr lang="en-US" altLang="zh-CN" dirty="0"/>
              <a:t>df</a:t>
            </a:r>
            <a:r>
              <a:rPr lang="zh-CN" altLang="en-US" dirty="0"/>
              <a:t>的形状为（</a:t>
            </a:r>
            <a:r>
              <a:rPr lang="en-US" altLang="zh-CN" dirty="0"/>
              <a:t>167432</a:t>
            </a:r>
            <a:r>
              <a:rPr lang="zh-CN" altLang="en-US" dirty="0"/>
              <a:t>，</a:t>
            </a:r>
            <a:r>
              <a:rPr lang="en-US" altLang="zh-CN" dirty="0"/>
              <a:t>294</a:t>
            </a:r>
            <a:r>
              <a:rPr lang="zh-CN" altLang="en-US" dirty="0"/>
              <a:t>），右侧长度为</a:t>
            </a:r>
            <a:r>
              <a:rPr lang="en-US" altLang="zh-CN" dirty="0"/>
              <a:t>72</a:t>
            </a:r>
            <a:r>
              <a:rPr lang="zh-CN" altLang="en-US" dirty="0"/>
              <a:t>，左侧长度为</a:t>
            </a:r>
            <a:r>
              <a:rPr lang="en-US" altLang="zh-CN" dirty="0"/>
              <a:t>36</a:t>
            </a:r>
            <a:r>
              <a:rPr lang="zh-CN" altLang="en-US" dirty="0"/>
              <a:t>，</a:t>
            </a:r>
            <a:r>
              <a:rPr lang="en-US" altLang="zh-CN" dirty="0"/>
              <a:t>Y</a:t>
            </a:r>
            <a:r>
              <a:rPr lang="zh-CN" altLang="en-US" dirty="0"/>
              <a:t>的形状为</a:t>
            </a:r>
            <a:r>
              <a:rPr lang="en-US" altLang="zh-CN" dirty="0"/>
              <a:t>167432</a:t>
            </a:r>
            <a:r>
              <a:rPr lang="zh-CN" altLang="en-US" dirty="0"/>
              <a:t>，</a:t>
            </a:r>
            <a:r>
              <a:rPr lang="en-US" altLang="zh-CN" dirty="0"/>
              <a:t>3</a:t>
            </a:r>
            <a:r>
              <a:rPr lang="zh-CN" altLang="en-US" dirty="0"/>
              <a:t>。接下来计算变量之间的相关性：这能够决定哪些指标是好的，哪些指标是噪声，除此之外，我们还要筛选出“好的指标”，茅台有</a:t>
            </a:r>
            <a:r>
              <a:rPr lang="en-US" altLang="zh-CN" dirty="0"/>
              <a:t>87</a:t>
            </a:r>
            <a:r>
              <a:rPr lang="zh-CN" altLang="en-US" dirty="0"/>
              <a:t>个好指标，</a:t>
            </a:r>
          </a:p>
        </p:txBody>
      </p:sp>
      <p:sp>
        <p:nvSpPr>
          <p:cNvPr id="5" name="标题 4">
            <a:extLst>
              <a:ext uri="{FF2B5EF4-FFF2-40B4-BE49-F238E27FC236}">
                <a16:creationId xmlns:a16="http://schemas.microsoft.com/office/drawing/2014/main" id="{3AB3ADEC-FB31-46D8-BCDF-7266592BE5C6}"/>
              </a:ext>
            </a:extLst>
          </p:cNvPr>
          <p:cNvSpPr>
            <a:spLocks noGrp="1"/>
          </p:cNvSpPr>
          <p:nvPr>
            <p:ph type="title"/>
          </p:nvPr>
        </p:nvSpPr>
        <p:spPr/>
        <p:txBody>
          <a:bodyPr/>
          <a:lstStyle/>
          <a:p>
            <a:r>
              <a:rPr lang="zh-CN" altLang="en-US" dirty="0"/>
              <a:t>交易信号</a:t>
            </a:r>
          </a:p>
        </p:txBody>
      </p:sp>
      <p:sp>
        <p:nvSpPr>
          <p:cNvPr id="6" name="内容占位符 5">
            <a:extLst>
              <a:ext uri="{FF2B5EF4-FFF2-40B4-BE49-F238E27FC236}">
                <a16:creationId xmlns:a16="http://schemas.microsoft.com/office/drawing/2014/main" id="{A2B577D4-A508-4D6A-9B45-C96D75826F5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19769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BE2F487-007F-4AA2-AEFA-483802B04E15}"/>
              </a:ext>
            </a:extLst>
          </p:cNvPr>
          <p:cNvSpPr>
            <a:spLocks noGrp="1"/>
          </p:cNvSpPr>
          <p:nvPr>
            <p:ph type="ftr" sz="quarter" idx="11"/>
          </p:nvPr>
        </p:nvSpPr>
        <p:spPr/>
        <p:txBody>
          <a:bodyPr/>
          <a:lstStyle/>
          <a:p>
            <a:r>
              <a:rPr lang="en-US"/>
              <a:t>Optional footer</a:t>
            </a:r>
          </a:p>
        </p:txBody>
      </p:sp>
      <p:sp>
        <p:nvSpPr>
          <p:cNvPr id="3" name="灯片编号占位符 2">
            <a:extLst>
              <a:ext uri="{FF2B5EF4-FFF2-40B4-BE49-F238E27FC236}">
                <a16:creationId xmlns:a16="http://schemas.microsoft.com/office/drawing/2014/main" id="{0E94CEA1-60D7-43A5-8483-ACE31088848B}"/>
              </a:ext>
            </a:extLst>
          </p:cNvPr>
          <p:cNvSpPr>
            <a:spLocks noGrp="1"/>
          </p:cNvSpPr>
          <p:nvPr>
            <p:ph type="sldNum" sz="quarter" idx="12"/>
          </p:nvPr>
        </p:nvSpPr>
        <p:spPr/>
        <p:txBody>
          <a:bodyPr/>
          <a:lstStyle/>
          <a:p>
            <a:fld id="{BCA4F33B-2A5C-4874-B5D7-74DA77ECCD3C}" type="slidenum">
              <a:rPr lang="en-US" smtClean="0"/>
              <a:t>32</a:t>
            </a:fld>
            <a:endParaRPr lang="en-US"/>
          </a:p>
        </p:txBody>
      </p:sp>
      <p:sp>
        <p:nvSpPr>
          <p:cNvPr id="4" name="副标题 3">
            <a:extLst>
              <a:ext uri="{FF2B5EF4-FFF2-40B4-BE49-F238E27FC236}">
                <a16:creationId xmlns:a16="http://schemas.microsoft.com/office/drawing/2014/main" id="{DB5D8B8A-5158-489F-83A4-233ADA5E4B07}"/>
              </a:ext>
            </a:extLst>
          </p:cNvPr>
          <p:cNvSpPr>
            <a:spLocks noGrp="1"/>
          </p:cNvSpPr>
          <p:nvPr>
            <p:ph type="subTitle" idx="10"/>
          </p:nvPr>
        </p:nvSpPr>
        <p:spPr>
          <a:xfrm>
            <a:off x="336642" y="814499"/>
            <a:ext cx="5015004" cy="1757250"/>
          </a:xfrm>
        </p:spPr>
        <p:txBody>
          <a:bodyPr/>
          <a:lstStyle/>
          <a:p>
            <a:r>
              <a:rPr lang="zh-CN" altLang="en-US" dirty="0"/>
              <a:t>希尔伯特变换，本来是用于数学与信号处理领域中，是信号分析处理中的一种重要方法。它可以把信号的所有频率分量的相位推迟</a:t>
            </a:r>
            <a:r>
              <a:rPr lang="en-US" altLang="zh-CN" dirty="0"/>
              <a:t>90</a:t>
            </a:r>
            <a:r>
              <a:rPr lang="zh-CN" altLang="en-US" dirty="0"/>
              <a:t>度，并能有效地提取复杂信号的瞬时参数</a:t>
            </a:r>
            <a:r>
              <a:rPr lang="en-US" altLang="zh-CN" dirty="0"/>
              <a:t>——</a:t>
            </a:r>
            <a:r>
              <a:rPr lang="zh-CN" altLang="en-US" dirty="0"/>
              <a:t>瞬时振幅、瞬时相位和瞬时频率。 在投资市场中，将希尔伯特变换移植过来，可以对帮助对价格进行分析，产生一个瞬时趋势线。这个线类似于常用的移动均线，但延迟更低，对市场价格的变化更为迅速。</a:t>
            </a:r>
          </a:p>
        </p:txBody>
      </p:sp>
      <p:sp>
        <p:nvSpPr>
          <p:cNvPr id="5" name="标题 4">
            <a:extLst>
              <a:ext uri="{FF2B5EF4-FFF2-40B4-BE49-F238E27FC236}">
                <a16:creationId xmlns:a16="http://schemas.microsoft.com/office/drawing/2014/main" id="{69C1C3B9-0499-45B9-BA72-3C2665857D78}"/>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50751AFC-3399-44E6-AC9B-A301E885F1F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56722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33</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2.91</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8" name="图片 17">
            <a:extLst>
              <a:ext uri="{FF2B5EF4-FFF2-40B4-BE49-F238E27FC236}">
                <a16:creationId xmlns:a16="http://schemas.microsoft.com/office/drawing/2014/main" id="{8D3B8EC1-669D-4398-9FE5-1F3262E2E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29" y="1276632"/>
            <a:ext cx="1881850" cy="1456521"/>
          </a:xfrm>
          <a:prstGeom prst="rect">
            <a:avLst/>
          </a:prstGeom>
        </p:spPr>
      </p:pic>
      <p:pic>
        <p:nvPicPr>
          <p:cNvPr id="20" name="图片 19">
            <a:extLst>
              <a:ext uri="{FF2B5EF4-FFF2-40B4-BE49-F238E27FC236}">
                <a16:creationId xmlns:a16="http://schemas.microsoft.com/office/drawing/2014/main" id="{05210C76-CB57-45FF-859E-3E15D3BD2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503" y="1212847"/>
            <a:ext cx="2348347" cy="1632695"/>
          </a:xfrm>
          <a:prstGeom prst="rect">
            <a:avLst/>
          </a:prstGeom>
        </p:spPr>
      </p:pic>
    </p:spTree>
    <p:extLst>
      <p:ext uri="{BB962C8B-B14F-4D97-AF65-F5344CB8AC3E}">
        <p14:creationId xmlns:p14="http://schemas.microsoft.com/office/powerpoint/2010/main" val="184947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34</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3.26</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a:extLst>
              <a:ext uri="{FF2B5EF4-FFF2-40B4-BE49-F238E27FC236}">
                <a16:creationId xmlns:a16="http://schemas.microsoft.com/office/drawing/2014/main" id="{BAB8CAB0-FE39-4706-BC7E-86E101FF4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72" y="1282629"/>
            <a:ext cx="2353086" cy="1778141"/>
          </a:xfrm>
          <a:prstGeom prst="rect">
            <a:avLst/>
          </a:prstGeom>
        </p:spPr>
      </p:pic>
      <p:pic>
        <p:nvPicPr>
          <p:cNvPr id="14" name="图片 13">
            <a:extLst>
              <a:ext uri="{FF2B5EF4-FFF2-40B4-BE49-F238E27FC236}">
                <a16:creationId xmlns:a16="http://schemas.microsoft.com/office/drawing/2014/main" id="{142709E0-F16E-45F5-B05C-CA6836C6A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36" y="1346006"/>
            <a:ext cx="2076863" cy="1492536"/>
          </a:xfrm>
          <a:prstGeom prst="rect">
            <a:avLst/>
          </a:prstGeom>
        </p:spPr>
      </p:pic>
    </p:spTree>
    <p:extLst>
      <p:ext uri="{BB962C8B-B14F-4D97-AF65-F5344CB8AC3E}">
        <p14:creationId xmlns:p14="http://schemas.microsoft.com/office/powerpoint/2010/main" val="569875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35</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4.00</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a:extLst>
              <a:ext uri="{FF2B5EF4-FFF2-40B4-BE49-F238E27FC236}">
                <a16:creationId xmlns:a16="http://schemas.microsoft.com/office/drawing/2014/main" id="{54579165-69C3-41C9-8BB8-A79E6DB89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80" y="1302357"/>
            <a:ext cx="1814920" cy="1376734"/>
          </a:xfrm>
          <a:prstGeom prst="rect">
            <a:avLst/>
          </a:prstGeom>
        </p:spPr>
      </p:pic>
      <p:pic>
        <p:nvPicPr>
          <p:cNvPr id="16" name="图片 15">
            <a:extLst>
              <a:ext uri="{FF2B5EF4-FFF2-40B4-BE49-F238E27FC236}">
                <a16:creationId xmlns:a16="http://schemas.microsoft.com/office/drawing/2014/main" id="{C9505653-E0CE-4EC4-9606-F3826AA57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621" y="1302356"/>
            <a:ext cx="1692379" cy="1244717"/>
          </a:xfrm>
          <a:prstGeom prst="rect">
            <a:avLst/>
          </a:prstGeom>
        </p:spPr>
      </p:pic>
    </p:spTree>
    <p:extLst>
      <p:ext uri="{BB962C8B-B14F-4D97-AF65-F5344CB8AC3E}">
        <p14:creationId xmlns:p14="http://schemas.microsoft.com/office/powerpoint/2010/main" val="208332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36</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3.65</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a:extLst>
              <a:ext uri="{FF2B5EF4-FFF2-40B4-BE49-F238E27FC236}">
                <a16:creationId xmlns:a16="http://schemas.microsoft.com/office/drawing/2014/main" id="{B73F58DB-3F83-4975-B722-3A18B422A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89" y="1234968"/>
            <a:ext cx="1991136" cy="1498185"/>
          </a:xfrm>
          <a:prstGeom prst="rect">
            <a:avLst/>
          </a:prstGeom>
        </p:spPr>
      </p:pic>
      <p:pic>
        <p:nvPicPr>
          <p:cNvPr id="16" name="图片 15">
            <a:extLst>
              <a:ext uri="{FF2B5EF4-FFF2-40B4-BE49-F238E27FC236}">
                <a16:creationId xmlns:a16="http://schemas.microsoft.com/office/drawing/2014/main" id="{31BE059B-AF95-450E-9FF8-BF9F1DB34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771" y="1132255"/>
            <a:ext cx="1932037" cy="1439495"/>
          </a:xfrm>
          <a:prstGeom prst="rect">
            <a:avLst/>
          </a:prstGeom>
        </p:spPr>
      </p:pic>
    </p:spTree>
    <p:extLst>
      <p:ext uri="{BB962C8B-B14F-4D97-AF65-F5344CB8AC3E}">
        <p14:creationId xmlns:p14="http://schemas.microsoft.com/office/powerpoint/2010/main" val="136467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37</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3.98</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a:extLst>
              <a:ext uri="{FF2B5EF4-FFF2-40B4-BE49-F238E27FC236}">
                <a16:creationId xmlns:a16="http://schemas.microsoft.com/office/drawing/2014/main" id="{DE5E0A8F-8EAE-4AD0-A9F7-DF87FF9B0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41" y="1333549"/>
            <a:ext cx="1600610" cy="1205654"/>
          </a:xfrm>
          <a:prstGeom prst="rect">
            <a:avLst/>
          </a:prstGeom>
        </p:spPr>
      </p:pic>
      <p:pic>
        <p:nvPicPr>
          <p:cNvPr id="11" name="图片 10">
            <a:extLst>
              <a:ext uri="{FF2B5EF4-FFF2-40B4-BE49-F238E27FC236}">
                <a16:creationId xmlns:a16="http://schemas.microsoft.com/office/drawing/2014/main" id="{851684DF-085C-4A30-B969-5EE3513DB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102" y="1327574"/>
            <a:ext cx="1795874" cy="1314266"/>
          </a:xfrm>
          <a:prstGeom prst="rect">
            <a:avLst/>
          </a:prstGeom>
        </p:spPr>
      </p:pic>
    </p:spTree>
    <p:extLst>
      <p:ext uri="{BB962C8B-B14F-4D97-AF65-F5344CB8AC3E}">
        <p14:creationId xmlns:p14="http://schemas.microsoft.com/office/powerpoint/2010/main" val="1866810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38</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4.09</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a:extLst>
              <a:ext uri="{FF2B5EF4-FFF2-40B4-BE49-F238E27FC236}">
                <a16:creationId xmlns:a16="http://schemas.microsoft.com/office/drawing/2014/main" id="{776B5A5D-B9DF-42C8-98DA-5BD8BAD94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54" y="1314021"/>
            <a:ext cx="1670634" cy="1257729"/>
          </a:xfrm>
          <a:prstGeom prst="rect">
            <a:avLst/>
          </a:prstGeom>
        </p:spPr>
      </p:pic>
      <p:pic>
        <p:nvPicPr>
          <p:cNvPr id="16" name="图片 15">
            <a:extLst>
              <a:ext uri="{FF2B5EF4-FFF2-40B4-BE49-F238E27FC236}">
                <a16:creationId xmlns:a16="http://schemas.microsoft.com/office/drawing/2014/main" id="{AAC9B658-2C66-45CB-9736-B49FA11B6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778" y="1301003"/>
            <a:ext cx="1857798" cy="1340769"/>
          </a:xfrm>
          <a:prstGeom prst="rect">
            <a:avLst/>
          </a:prstGeom>
        </p:spPr>
      </p:pic>
    </p:spTree>
    <p:extLst>
      <p:ext uri="{BB962C8B-B14F-4D97-AF65-F5344CB8AC3E}">
        <p14:creationId xmlns:p14="http://schemas.microsoft.com/office/powerpoint/2010/main" val="4238150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39</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4.47</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5" name="图片 4">
            <a:extLst>
              <a:ext uri="{FF2B5EF4-FFF2-40B4-BE49-F238E27FC236}">
                <a16:creationId xmlns:a16="http://schemas.microsoft.com/office/drawing/2014/main" id="{C0545564-195F-4BD0-B679-CDF13D30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79" y="1015807"/>
            <a:ext cx="2257846" cy="1688043"/>
          </a:xfrm>
          <a:prstGeom prst="rect">
            <a:avLst/>
          </a:prstGeom>
        </p:spPr>
      </p:pic>
      <p:pic>
        <p:nvPicPr>
          <p:cNvPr id="9" name="图片 8">
            <a:extLst>
              <a:ext uri="{FF2B5EF4-FFF2-40B4-BE49-F238E27FC236}">
                <a16:creationId xmlns:a16="http://schemas.microsoft.com/office/drawing/2014/main" id="{20BB6D92-A197-4B32-97C8-1D704FCE1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476" y="1035780"/>
            <a:ext cx="2143796" cy="1523045"/>
          </a:xfrm>
          <a:prstGeom prst="rect">
            <a:avLst/>
          </a:prstGeom>
        </p:spPr>
      </p:pic>
    </p:spTree>
    <p:extLst>
      <p:ext uri="{BB962C8B-B14F-4D97-AF65-F5344CB8AC3E}">
        <p14:creationId xmlns:p14="http://schemas.microsoft.com/office/powerpoint/2010/main" val="235408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17AEF5D5-5096-4FBB-81DB-32009723E262}"/>
              </a:ext>
            </a:extLst>
          </p:cNvPr>
          <p:cNvSpPr>
            <a:spLocks noGrp="1"/>
          </p:cNvSpPr>
          <p:nvPr>
            <p:ph type="ftr" sz="quarter" idx="20"/>
          </p:nvPr>
        </p:nvSpPr>
        <p:spPr/>
        <p:txBody>
          <a:bodyPr/>
          <a:lstStyle/>
          <a:p>
            <a:r>
              <a:rPr lang="en-US"/>
              <a:t>Optional footer</a:t>
            </a:r>
          </a:p>
        </p:txBody>
      </p:sp>
      <p:sp>
        <p:nvSpPr>
          <p:cNvPr id="12" name="标题 11">
            <a:extLst>
              <a:ext uri="{FF2B5EF4-FFF2-40B4-BE49-F238E27FC236}">
                <a16:creationId xmlns:a16="http://schemas.microsoft.com/office/drawing/2014/main" id="{250658F2-A35C-4257-B94A-0913EC18CCC5}"/>
              </a:ext>
            </a:extLst>
          </p:cNvPr>
          <p:cNvSpPr>
            <a:spLocks noGrp="1"/>
          </p:cNvSpPr>
          <p:nvPr>
            <p:ph type="title"/>
          </p:nvPr>
        </p:nvSpPr>
        <p:spPr/>
        <p:txBody>
          <a:bodyPr/>
          <a:lstStyle/>
          <a:p>
            <a:r>
              <a:rPr lang="zh-CN" altLang="en-US" dirty="0"/>
              <a:t>自我介绍</a:t>
            </a:r>
          </a:p>
        </p:txBody>
      </p:sp>
      <p:sp>
        <p:nvSpPr>
          <p:cNvPr id="14" name="标题 11">
            <a:extLst>
              <a:ext uri="{FF2B5EF4-FFF2-40B4-BE49-F238E27FC236}">
                <a16:creationId xmlns:a16="http://schemas.microsoft.com/office/drawing/2014/main" id="{8605567C-232C-48E6-9CF6-80BB4176721F}"/>
              </a:ext>
            </a:extLst>
          </p:cNvPr>
          <p:cNvSpPr txBox="1">
            <a:spLocks/>
          </p:cNvSpPr>
          <p:nvPr/>
        </p:nvSpPr>
        <p:spPr>
          <a:xfrm>
            <a:off x="288900" y="766555"/>
            <a:ext cx="8568929" cy="357396"/>
          </a:xfrm>
          <a:prstGeom prst="rect">
            <a:avLst/>
          </a:prstGeom>
        </p:spPr>
        <p:txBody>
          <a:bodyPr vert="horz" lIns="0" tIns="0" rIns="0" bIns="0" rtlCol="0" anchor="t" anchorCtr="0">
            <a:noAutofit/>
          </a:bodyPr>
          <a:lstStyle>
            <a:lvl1pPr algn="l" defTabSz="17144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学历背景</a:t>
            </a:r>
          </a:p>
        </p:txBody>
      </p:sp>
      <p:graphicFrame>
        <p:nvGraphicFramePr>
          <p:cNvPr id="15" name="表格 14">
            <a:extLst>
              <a:ext uri="{FF2B5EF4-FFF2-40B4-BE49-F238E27FC236}">
                <a16:creationId xmlns:a16="http://schemas.microsoft.com/office/drawing/2014/main" id="{AD29139C-35F0-4B9F-9914-1A9A8884B818}"/>
              </a:ext>
            </a:extLst>
          </p:cNvPr>
          <p:cNvGraphicFramePr>
            <a:graphicFrameLocks noGrp="1"/>
          </p:cNvGraphicFramePr>
          <p:nvPr>
            <p:extLst>
              <p:ext uri="{D42A27DB-BD31-4B8C-83A1-F6EECF244321}">
                <p14:modId xmlns:p14="http://schemas.microsoft.com/office/powerpoint/2010/main" val="3377122694"/>
              </p:ext>
            </p:extLst>
          </p:nvPr>
        </p:nvGraphicFramePr>
        <p:xfrm>
          <a:off x="752475" y="1073150"/>
          <a:ext cx="5983605" cy="1112520"/>
        </p:xfrm>
        <a:graphic>
          <a:graphicData uri="http://schemas.openxmlformats.org/drawingml/2006/table">
            <a:tbl>
              <a:tblPr firstRow="1" bandRow="1">
                <a:tableStyleId>{5C22544A-7EE6-4342-B048-85BDC9FD1C3A}</a:tableStyleId>
              </a:tblPr>
              <a:tblGrid>
                <a:gridCol w="1335405">
                  <a:extLst>
                    <a:ext uri="{9D8B030D-6E8A-4147-A177-3AD203B41FA5}">
                      <a16:colId xmlns:a16="http://schemas.microsoft.com/office/drawing/2014/main" val="2008140638"/>
                    </a:ext>
                  </a:extLst>
                </a:gridCol>
                <a:gridCol w="990600">
                  <a:extLst>
                    <a:ext uri="{9D8B030D-6E8A-4147-A177-3AD203B41FA5}">
                      <a16:colId xmlns:a16="http://schemas.microsoft.com/office/drawing/2014/main" val="658167757"/>
                    </a:ext>
                  </a:extLst>
                </a:gridCol>
                <a:gridCol w="1219200">
                  <a:extLst>
                    <a:ext uri="{9D8B030D-6E8A-4147-A177-3AD203B41FA5}">
                      <a16:colId xmlns:a16="http://schemas.microsoft.com/office/drawing/2014/main" val="1111720458"/>
                    </a:ext>
                  </a:extLst>
                </a:gridCol>
                <a:gridCol w="1219200">
                  <a:extLst>
                    <a:ext uri="{9D8B030D-6E8A-4147-A177-3AD203B41FA5}">
                      <a16:colId xmlns:a16="http://schemas.microsoft.com/office/drawing/2014/main" val="2980993816"/>
                    </a:ext>
                  </a:extLst>
                </a:gridCol>
                <a:gridCol w="1219200">
                  <a:extLst>
                    <a:ext uri="{9D8B030D-6E8A-4147-A177-3AD203B41FA5}">
                      <a16:colId xmlns:a16="http://schemas.microsoft.com/office/drawing/2014/main" val="482762498"/>
                    </a:ext>
                  </a:extLst>
                </a:gridCol>
              </a:tblGrid>
              <a:tr h="370840">
                <a:tc>
                  <a:txBody>
                    <a:bodyPr/>
                    <a:lstStyle/>
                    <a:p>
                      <a:r>
                        <a:rPr lang="zh-CN" altLang="en-US" dirty="0"/>
                        <a:t>时间</a:t>
                      </a:r>
                    </a:p>
                  </a:txBody>
                  <a:tcPr/>
                </a:tc>
                <a:tc>
                  <a:txBody>
                    <a:bodyPr/>
                    <a:lstStyle/>
                    <a:p>
                      <a:r>
                        <a:rPr lang="zh-CN" altLang="en-US" dirty="0"/>
                        <a:t>学校</a:t>
                      </a:r>
                    </a:p>
                  </a:txBody>
                  <a:tcPr/>
                </a:tc>
                <a:tc>
                  <a:txBody>
                    <a:bodyPr/>
                    <a:lstStyle/>
                    <a:p>
                      <a:r>
                        <a:rPr lang="zh-CN" altLang="en-US" dirty="0"/>
                        <a:t>院系</a:t>
                      </a:r>
                    </a:p>
                  </a:txBody>
                  <a:tcPr/>
                </a:tc>
                <a:tc>
                  <a:txBody>
                    <a:bodyPr/>
                    <a:lstStyle/>
                    <a:p>
                      <a:r>
                        <a:rPr lang="zh-CN" altLang="en-US" dirty="0"/>
                        <a:t>专业</a:t>
                      </a:r>
                    </a:p>
                  </a:txBody>
                  <a:tcPr/>
                </a:tc>
                <a:tc>
                  <a:txBody>
                    <a:bodyPr/>
                    <a:lstStyle/>
                    <a:p>
                      <a:r>
                        <a:rPr lang="zh-CN" altLang="en-US" dirty="0"/>
                        <a:t>学历学位</a:t>
                      </a:r>
                    </a:p>
                  </a:txBody>
                  <a:tcPr/>
                </a:tc>
                <a:extLst>
                  <a:ext uri="{0D108BD9-81ED-4DB2-BD59-A6C34878D82A}">
                    <a16:rowId xmlns:a16="http://schemas.microsoft.com/office/drawing/2014/main" val="3005330946"/>
                  </a:ext>
                </a:extLst>
              </a:tr>
              <a:tr h="370840">
                <a:tc>
                  <a:txBody>
                    <a:bodyPr/>
                    <a:lstStyle/>
                    <a:p>
                      <a:r>
                        <a:rPr lang="en-US" altLang="zh-CN" dirty="0"/>
                        <a:t>2022.9-2024.6</a:t>
                      </a:r>
                      <a:endParaRPr lang="zh-CN" altLang="en-US" dirty="0"/>
                    </a:p>
                  </a:txBody>
                  <a:tcPr/>
                </a:tc>
                <a:tc>
                  <a:txBody>
                    <a:bodyPr/>
                    <a:lstStyle/>
                    <a:p>
                      <a:r>
                        <a:rPr lang="zh-CN" altLang="en-US" dirty="0"/>
                        <a:t>南京大学</a:t>
                      </a:r>
                    </a:p>
                  </a:txBody>
                  <a:tcPr/>
                </a:tc>
                <a:tc>
                  <a:txBody>
                    <a:bodyPr/>
                    <a:lstStyle/>
                    <a:p>
                      <a:r>
                        <a:rPr lang="zh-CN" altLang="en-US" dirty="0"/>
                        <a:t>数学系</a:t>
                      </a:r>
                    </a:p>
                  </a:txBody>
                  <a:tcPr/>
                </a:tc>
                <a:tc>
                  <a:txBody>
                    <a:bodyPr/>
                    <a:lstStyle/>
                    <a:p>
                      <a:r>
                        <a:rPr lang="zh-CN" altLang="en-US" dirty="0"/>
                        <a:t>应用统计学</a:t>
                      </a:r>
                    </a:p>
                  </a:txBody>
                  <a:tcPr/>
                </a:tc>
                <a:tc>
                  <a:txBody>
                    <a:bodyPr/>
                    <a:lstStyle/>
                    <a:p>
                      <a:r>
                        <a:rPr lang="zh-CN" altLang="en-US" dirty="0"/>
                        <a:t>硕士在读</a:t>
                      </a:r>
                    </a:p>
                  </a:txBody>
                  <a:tcPr/>
                </a:tc>
                <a:extLst>
                  <a:ext uri="{0D108BD9-81ED-4DB2-BD59-A6C34878D82A}">
                    <a16:rowId xmlns:a16="http://schemas.microsoft.com/office/drawing/2014/main" val="1480569514"/>
                  </a:ext>
                </a:extLst>
              </a:tr>
              <a:tr h="370840">
                <a:tc>
                  <a:txBody>
                    <a:bodyPr/>
                    <a:lstStyle/>
                    <a:p>
                      <a:r>
                        <a:rPr lang="en-US" altLang="zh-CN" dirty="0"/>
                        <a:t>2017.9-2021.6</a:t>
                      </a:r>
                      <a:endParaRPr lang="zh-CN" altLang="en-US" dirty="0"/>
                    </a:p>
                  </a:txBody>
                  <a:tcPr/>
                </a:tc>
                <a:tc>
                  <a:txBody>
                    <a:bodyPr/>
                    <a:lstStyle/>
                    <a:p>
                      <a:r>
                        <a:rPr lang="zh-CN" altLang="en-US" dirty="0"/>
                        <a:t>南京大学</a:t>
                      </a:r>
                    </a:p>
                  </a:txBody>
                  <a:tcPr/>
                </a:tc>
                <a:tc>
                  <a:txBody>
                    <a:bodyPr/>
                    <a:lstStyle/>
                    <a:p>
                      <a:r>
                        <a:rPr lang="zh-CN" altLang="en-US" dirty="0"/>
                        <a:t>数学系</a:t>
                      </a:r>
                    </a:p>
                  </a:txBody>
                  <a:tcPr/>
                </a:tc>
                <a:tc>
                  <a:txBody>
                    <a:bodyPr/>
                    <a:lstStyle/>
                    <a:p>
                      <a:r>
                        <a:rPr lang="zh-CN" altLang="en-US" dirty="0"/>
                        <a:t>统计学</a:t>
                      </a:r>
                    </a:p>
                  </a:txBody>
                  <a:tcPr/>
                </a:tc>
                <a:tc>
                  <a:txBody>
                    <a:bodyPr/>
                    <a:lstStyle/>
                    <a:p>
                      <a:r>
                        <a:rPr lang="zh-CN" altLang="en-US" dirty="0"/>
                        <a:t>学士</a:t>
                      </a:r>
                    </a:p>
                  </a:txBody>
                  <a:tcPr/>
                </a:tc>
                <a:extLst>
                  <a:ext uri="{0D108BD9-81ED-4DB2-BD59-A6C34878D82A}">
                    <a16:rowId xmlns:a16="http://schemas.microsoft.com/office/drawing/2014/main" val="363875273"/>
                  </a:ext>
                </a:extLst>
              </a:tr>
            </a:tbl>
          </a:graphicData>
        </a:graphic>
      </p:graphicFrame>
      <p:graphicFrame>
        <p:nvGraphicFramePr>
          <p:cNvPr id="16" name="表格 15">
            <a:extLst>
              <a:ext uri="{FF2B5EF4-FFF2-40B4-BE49-F238E27FC236}">
                <a16:creationId xmlns:a16="http://schemas.microsoft.com/office/drawing/2014/main" id="{F1E49694-45E5-4387-AF77-867EB3FD08FE}"/>
              </a:ext>
            </a:extLst>
          </p:cNvPr>
          <p:cNvGraphicFramePr>
            <a:graphicFrameLocks noGrp="1"/>
          </p:cNvGraphicFramePr>
          <p:nvPr>
            <p:extLst>
              <p:ext uri="{D42A27DB-BD31-4B8C-83A1-F6EECF244321}">
                <p14:modId xmlns:p14="http://schemas.microsoft.com/office/powerpoint/2010/main" val="3494670949"/>
              </p:ext>
            </p:extLst>
          </p:nvPr>
        </p:nvGraphicFramePr>
        <p:xfrm>
          <a:off x="742950" y="2730500"/>
          <a:ext cx="6436995" cy="1615440"/>
        </p:xfrm>
        <a:graphic>
          <a:graphicData uri="http://schemas.openxmlformats.org/drawingml/2006/table">
            <a:tbl>
              <a:tblPr firstRow="1" bandRow="1">
                <a:tableStyleId>{5C22544A-7EE6-4342-B048-85BDC9FD1C3A}</a:tableStyleId>
              </a:tblPr>
              <a:tblGrid>
                <a:gridCol w="1430655">
                  <a:extLst>
                    <a:ext uri="{9D8B030D-6E8A-4147-A177-3AD203B41FA5}">
                      <a16:colId xmlns:a16="http://schemas.microsoft.com/office/drawing/2014/main" val="2008140638"/>
                    </a:ext>
                  </a:extLst>
                </a:gridCol>
                <a:gridCol w="1087755">
                  <a:extLst>
                    <a:ext uri="{9D8B030D-6E8A-4147-A177-3AD203B41FA5}">
                      <a16:colId xmlns:a16="http://schemas.microsoft.com/office/drawing/2014/main" val="658167757"/>
                    </a:ext>
                  </a:extLst>
                </a:gridCol>
                <a:gridCol w="1268730">
                  <a:extLst>
                    <a:ext uri="{9D8B030D-6E8A-4147-A177-3AD203B41FA5}">
                      <a16:colId xmlns:a16="http://schemas.microsoft.com/office/drawing/2014/main" val="1111720458"/>
                    </a:ext>
                  </a:extLst>
                </a:gridCol>
                <a:gridCol w="1430655">
                  <a:extLst>
                    <a:ext uri="{9D8B030D-6E8A-4147-A177-3AD203B41FA5}">
                      <a16:colId xmlns:a16="http://schemas.microsoft.com/office/drawing/2014/main" val="2980993816"/>
                    </a:ext>
                  </a:extLst>
                </a:gridCol>
                <a:gridCol w="1219200">
                  <a:extLst>
                    <a:ext uri="{9D8B030D-6E8A-4147-A177-3AD203B41FA5}">
                      <a16:colId xmlns:a16="http://schemas.microsoft.com/office/drawing/2014/main" val="482762498"/>
                    </a:ext>
                  </a:extLst>
                </a:gridCol>
              </a:tblGrid>
              <a:tr h="370840">
                <a:tc>
                  <a:txBody>
                    <a:bodyPr/>
                    <a:lstStyle/>
                    <a:p>
                      <a:r>
                        <a:rPr lang="zh-CN" altLang="en-US" dirty="0"/>
                        <a:t>时间</a:t>
                      </a:r>
                    </a:p>
                  </a:txBody>
                  <a:tcPr/>
                </a:tc>
                <a:tc>
                  <a:txBody>
                    <a:bodyPr/>
                    <a:lstStyle/>
                    <a:p>
                      <a:r>
                        <a:rPr lang="zh-CN" altLang="en-US" dirty="0"/>
                        <a:t>公司</a:t>
                      </a:r>
                    </a:p>
                  </a:txBody>
                  <a:tcPr/>
                </a:tc>
                <a:tc>
                  <a:txBody>
                    <a:bodyPr/>
                    <a:lstStyle/>
                    <a:p>
                      <a:r>
                        <a:rPr lang="zh-CN" altLang="en-US" dirty="0"/>
                        <a:t>部门</a:t>
                      </a:r>
                    </a:p>
                  </a:txBody>
                  <a:tcPr/>
                </a:tc>
                <a:tc>
                  <a:txBody>
                    <a:bodyPr/>
                    <a:lstStyle/>
                    <a:p>
                      <a:r>
                        <a:rPr lang="zh-CN" altLang="en-US" dirty="0"/>
                        <a:t>岗位</a:t>
                      </a:r>
                    </a:p>
                  </a:txBody>
                  <a:tcPr/>
                </a:tc>
                <a:tc>
                  <a:txBody>
                    <a:bodyPr/>
                    <a:lstStyle/>
                    <a:p>
                      <a:r>
                        <a:rPr lang="zh-CN" altLang="en-US" dirty="0"/>
                        <a:t>简介</a:t>
                      </a:r>
                    </a:p>
                  </a:txBody>
                  <a:tcPr/>
                </a:tc>
                <a:extLst>
                  <a:ext uri="{0D108BD9-81ED-4DB2-BD59-A6C34878D82A}">
                    <a16:rowId xmlns:a16="http://schemas.microsoft.com/office/drawing/2014/main" val="3005330946"/>
                  </a:ext>
                </a:extLst>
              </a:tr>
              <a:tr h="370840">
                <a:tc>
                  <a:txBody>
                    <a:bodyPr/>
                    <a:lstStyle/>
                    <a:p>
                      <a:r>
                        <a:rPr lang="en-US" altLang="zh-CN" dirty="0"/>
                        <a:t>2023.5-2023.7</a:t>
                      </a:r>
                      <a:endParaRPr lang="zh-CN" altLang="en-US" dirty="0"/>
                    </a:p>
                  </a:txBody>
                  <a:tcPr/>
                </a:tc>
                <a:tc>
                  <a:txBody>
                    <a:bodyPr/>
                    <a:lstStyle/>
                    <a:p>
                      <a:r>
                        <a:rPr lang="zh-CN" altLang="en-US" dirty="0"/>
                        <a:t>华映资本</a:t>
                      </a:r>
                    </a:p>
                  </a:txBody>
                  <a:tcPr/>
                </a:tc>
                <a:tc>
                  <a:txBody>
                    <a:bodyPr/>
                    <a:lstStyle/>
                    <a:p>
                      <a:r>
                        <a:rPr lang="en-US" altLang="zh-CN" dirty="0"/>
                        <a:t>TMT</a:t>
                      </a:r>
                      <a:r>
                        <a:rPr lang="zh-CN" altLang="en-US" dirty="0"/>
                        <a:t>投资条线</a:t>
                      </a:r>
                    </a:p>
                  </a:txBody>
                  <a:tcPr/>
                </a:tc>
                <a:tc>
                  <a:txBody>
                    <a:bodyPr/>
                    <a:lstStyle/>
                    <a:p>
                      <a:r>
                        <a:rPr lang="zh-CN" altLang="en-US" dirty="0"/>
                        <a:t>投资实习生</a:t>
                      </a:r>
                    </a:p>
                  </a:txBody>
                  <a:tcPr/>
                </a:tc>
                <a:tc>
                  <a:txBody>
                    <a:bodyPr/>
                    <a:lstStyle/>
                    <a:p>
                      <a:r>
                        <a:rPr lang="zh-CN" altLang="en-US" dirty="0"/>
                        <a:t>主看大模型出海项目</a:t>
                      </a:r>
                    </a:p>
                  </a:txBody>
                  <a:tcPr/>
                </a:tc>
                <a:extLst>
                  <a:ext uri="{0D108BD9-81ED-4DB2-BD59-A6C34878D82A}">
                    <a16:rowId xmlns:a16="http://schemas.microsoft.com/office/drawing/2014/main" val="1480569514"/>
                  </a:ext>
                </a:extLst>
              </a:tr>
              <a:tr h="370840">
                <a:tc>
                  <a:txBody>
                    <a:bodyPr/>
                    <a:lstStyle/>
                    <a:p>
                      <a:r>
                        <a:rPr lang="en-US" altLang="zh-CN" dirty="0"/>
                        <a:t>2023.3-2023.5</a:t>
                      </a:r>
                      <a:endParaRPr lang="zh-CN" altLang="en-US" dirty="0"/>
                    </a:p>
                  </a:txBody>
                  <a:tcPr/>
                </a:tc>
                <a:tc>
                  <a:txBody>
                    <a:bodyPr/>
                    <a:lstStyle/>
                    <a:p>
                      <a:r>
                        <a:rPr lang="zh-CN" altLang="en-US" dirty="0"/>
                        <a:t>银杏谷资本</a:t>
                      </a:r>
                    </a:p>
                  </a:txBody>
                  <a:tcPr/>
                </a:tc>
                <a:tc>
                  <a:txBody>
                    <a:bodyPr/>
                    <a:lstStyle/>
                    <a:p>
                      <a:r>
                        <a:rPr lang="zh-CN" altLang="en-US" dirty="0"/>
                        <a:t>科技投资条线</a:t>
                      </a:r>
                    </a:p>
                  </a:txBody>
                  <a:tcPr/>
                </a:tc>
                <a:tc>
                  <a:txBody>
                    <a:bodyPr/>
                    <a:lstStyle/>
                    <a:p>
                      <a:r>
                        <a:rPr lang="zh-CN" altLang="en-US" dirty="0"/>
                        <a:t>投资实习生</a:t>
                      </a:r>
                    </a:p>
                  </a:txBody>
                  <a:tcPr/>
                </a:tc>
                <a:tc>
                  <a:txBody>
                    <a:bodyPr/>
                    <a:lstStyle/>
                    <a:p>
                      <a:endParaRPr lang="zh-CN" altLang="en-US" dirty="0"/>
                    </a:p>
                  </a:txBody>
                  <a:tcPr/>
                </a:tc>
                <a:extLst>
                  <a:ext uri="{0D108BD9-81ED-4DB2-BD59-A6C34878D82A}">
                    <a16:rowId xmlns:a16="http://schemas.microsoft.com/office/drawing/2014/main" val="363875273"/>
                  </a:ext>
                </a:extLst>
              </a:tr>
              <a:tr h="370840">
                <a:tc>
                  <a:txBody>
                    <a:bodyPr/>
                    <a:lstStyle/>
                    <a:p>
                      <a:r>
                        <a:rPr lang="en-US" altLang="zh-CN" dirty="0"/>
                        <a:t>2022.10-2023.3</a:t>
                      </a:r>
                      <a:endParaRPr lang="zh-CN" altLang="en-US" dirty="0"/>
                    </a:p>
                  </a:txBody>
                  <a:tcPr/>
                </a:tc>
                <a:tc>
                  <a:txBody>
                    <a:bodyPr/>
                    <a:lstStyle/>
                    <a:p>
                      <a:r>
                        <a:rPr lang="zh-CN" altLang="en-US" dirty="0"/>
                        <a:t>东北证券</a:t>
                      </a:r>
                    </a:p>
                  </a:txBody>
                  <a:tcPr/>
                </a:tc>
                <a:tc>
                  <a:txBody>
                    <a:bodyPr/>
                    <a:lstStyle/>
                    <a:p>
                      <a:r>
                        <a:rPr lang="zh-CN" altLang="en-US" dirty="0"/>
                        <a:t>数字经济组</a:t>
                      </a:r>
                    </a:p>
                  </a:txBody>
                  <a:tcPr/>
                </a:tc>
                <a:tc>
                  <a:txBody>
                    <a:bodyPr/>
                    <a:lstStyle/>
                    <a:p>
                      <a:r>
                        <a:rPr lang="zh-CN" altLang="en-US" dirty="0"/>
                        <a:t>行业研究实习生</a:t>
                      </a:r>
                    </a:p>
                  </a:txBody>
                  <a:tcPr/>
                </a:tc>
                <a:tc>
                  <a:txBody>
                    <a:bodyPr/>
                    <a:lstStyle/>
                    <a:p>
                      <a:r>
                        <a:rPr lang="zh-CN" altLang="en-US" dirty="0"/>
                        <a:t>主看通信</a:t>
                      </a:r>
                    </a:p>
                  </a:txBody>
                  <a:tcPr/>
                </a:tc>
                <a:extLst>
                  <a:ext uri="{0D108BD9-81ED-4DB2-BD59-A6C34878D82A}">
                    <a16:rowId xmlns:a16="http://schemas.microsoft.com/office/drawing/2014/main" val="3534353084"/>
                  </a:ext>
                </a:extLst>
              </a:tr>
            </a:tbl>
          </a:graphicData>
        </a:graphic>
      </p:graphicFrame>
      <p:sp>
        <p:nvSpPr>
          <p:cNvPr id="17" name="标题 11">
            <a:extLst>
              <a:ext uri="{FF2B5EF4-FFF2-40B4-BE49-F238E27FC236}">
                <a16:creationId xmlns:a16="http://schemas.microsoft.com/office/drawing/2014/main" id="{228F5208-B0F7-43DD-9353-717B2644BAFE}"/>
              </a:ext>
            </a:extLst>
          </p:cNvPr>
          <p:cNvSpPr txBox="1">
            <a:spLocks/>
          </p:cNvSpPr>
          <p:nvPr/>
        </p:nvSpPr>
        <p:spPr>
          <a:xfrm>
            <a:off x="360278" y="2354216"/>
            <a:ext cx="8568929" cy="357396"/>
          </a:xfrm>
          <a:prstGeom prst="rect">
            <a:avLst/>
          </a:prstGeom>
        </p:spPr>
        <p:txBody>
          <a:bodyPr vert="horz" lIns="0" tIns="0" rIns="0" bIns="0" rtlCol="0" anchor="t" anchorCtr="0">
            <a:noAutofit/>
          </a:bodyPr>
          <a:lstStyle>
            <a:lvl1pPr algn="l" defTabSz="17144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实习经历</a:t>
            </a:r>
          </a:p>
        </p:txBody>
      </p:sp>
    </p:spTree>
    <p:extLst>
      <p:ext uri="{BB962C8B-B14F-4D97-AF65-F5344CB8AC3E}">
        <p14:creationId xmlns:p14="http://schemas.microsoft.com/office/powerpoint/2010/main" val="1011275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40</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4.63</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a:extLst>
              <a:ext uri="{FF2B5EF4-FFF2-40B4-BE49-F238E27FC236}">
                <a16:creationId xmlns:a16="http://schemas.microsoft.com/office/drawing/2014/main" id="{C8D66D1A-5577-4DFA-8906-ED0331F59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06" y="1544855"/>
            <a:ext cx="1519758" cy="1133788"/>
          </a:xfrm>
          <a:prstGeom prst="rect">
            <a:avLst/>
          </a:prstGeom>
        </p:spPr>
      </p:pic>
      <p:pic>
        <p:nvPicPr>
          <p:cNvPr id="11" name="图片 10">
            <a:extLst>
              <a:ext uri="{FF2B5EF4-FFF2-40B4-BE49-F238E27FC236}">
                <a16:creationId xmlns:a16="http://schemas.microsoft.com/office/drawing/2014/main" id="{69AB0937-8820-465C-9610-1EEF1C0F4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612" y="1469547"/>
            <a:ext cx="1886364" cy="1382929"/>
          </a:xfrm>
          <a:prstGeom prst="rect">
            <a:avLst/>
          </a:prstGeom>
        </p:spPr>
      </p:pic>
    </p:spTree>
    <p:extLst>
      <p:ext uri="{BB962C8B-B14F-4D97-AF65-F5344CB8AC3E}">
        <p14:creationId xmlns:p14="http://schemas.microsoft.com/office/powerpoint/2010/main" val="2212126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41</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4.84</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a:extLst>
              <a:ext uri="{FF2B5EF4-FFF2-40B4-BE49-F238E27FC236}">
                <a16:creationId xmlns:a16="http://schemas.microsoft.com/office/drawing/2014/main" id="{0CBADC04-1C9E-41F4-9732-B8D4EDEDE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294729"/>
            <a:ext cx="1710159" cy="1283294"/>
          </a:xfrm>
          <a:prstGeom prst="rect">
            <a:avLst/>
          </a:prstGeom>
        </p:spPr>
      </p:pic>
      <p:pic>
        <p:nvPicPr>
          <p:cNvPr id="11" name="图片 10">
            <a:extLst>
              <a:ext uri="{FF2B5EF4-FFF2-40B4-BE49-F238E27FC236}">
                <a16:creationId xmlns:a16="http://schemas.microsoft.com/office/drawing/2014/main" id="{FA1AF703-6BA7-4EE0-94E1-9BF983F34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919" y="1355798"/>
            <a:ext cx="1929231" cy="1392482"/>
          </a:xfrm>
          <a:prstGeom prst="rect">
            <a:avLst/>
          </a:prstGeom>
        </p:spPr>
      </p:pic>
    </p:spTree>
    <p:extLst>
      <p:ext uri="{BB962C8B-B14F-4D97-AF65-F5344CB8AC3E}">
        <p14:creationId xmlns:p14="http://schemas.microsoft.com/office/powerpoint/2010/main" val="2338694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42</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43612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43</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611637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44</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112850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45</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681563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46</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85245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47</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22939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48</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301700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49</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60166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a:extLst>
              <a:ext uri="{FF2B5EF4-FFF2-40B4-BE49-F238E27FC236}">
                <a16:creationId xmlns:a16="http://schemas.microsoft.com/office/drawing/2014/main" id="{E174625F-EC3A-4BF6-95CA-37F065D9A7C4}"/>
              </a:ext>
            </a:extLst>
          </p:cNvPr>
          <p:cNvSpPr/>
          <p:nvPr/>
        </p:nvSpPr>
        <p:spPr>
          <a:xfrm>
            <a:off x="3571567" y="2930013"/>
            <a:ext cx="2787445" cy="990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E436B0E6-7825-4A01-8814-FBFDA9C72A02}"/>
              </a:ext>
            </a:extLst>
          </p:cNvPr>
          <p:cNvSpPr/>
          <p:nvPr/>
        </p:nvSpPr>
        <p:spPr>
          <a:xfrm>
            <a:off x="3542069" y="1831259"/>
            <a:ext cx="2787445" cy="990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7846BF91-1C05-45AC-AF50-0D2E4FEE2B3F}"/>
              </a:ext>
            </a:extLst>
          </p:cNvPr>
          <p:cNvSpPr/>
          <p:nvPr/>
        </p:nvSpPr>
        <p:spPr>
          <a:xfrm>
            <a:off x="3507657" y="624349"/>
            <a:ext cx="2787445" cy="990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9A04C01-594B-4570-805C-5E2E8D5480E2}"/>
              </a:ext>
            </a:extLst>
          </p:cNvPr>
          <p:cNvSpPr/>
          <p:nvPr/>
        </p:nvSpPr>
        <p:spPr>
          <a:xfrm>
            <a:off x="398206" y="619432"/>
            <a:ext cx="2787445" cy="338475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B6F6328-0D47-423E-99D6-0E0DBFCA57ED}"/>
              </a:ext>
            </a:extLst>
          </p:cNvPr>
          <p:cNvSpPr>
            <a:spLocks noGrp="1"/>
          </p:cNvSpPr>
          <p:nvPr>
            <p:ph type="body" sz="quarter" idx="18"/>
          </p:nvPr>
        </p:nvSpPr>
        <p:spPr/>
        <p:txBody>
          <a:bodyPr/>
          <a:lstStyle/>
          <a:p>
            <a:endParaRPr lang="zh-CN" altLang="en-US"/>
          </a:p>
        </p:txBody>
      </p:sp>
      <p:sp>
        <p:nvSpPr>
          <p:cNvPr id="3" name="页脚占位符 2">
            <a:extLst>
              <a:ext uri="{FF2B5EF4-FFF2-40B4-BE49-F238E27FC236}">
                <a16:creationId xmlns:a16="http://schemas.microsoft.com/office/drawing/2014/main" id="{4376F77A-EAA4-4F65-8F10-9B7265BC0023}"/>
              </a:ext>
            </a:extLst>
          </p:cNvPr>
          <p:cNvSpPr>
            <a:spLocks noGrp="1"/>
          </p:cNvSpPr>
          <p:nvPr>
            <p:ph type="ftr" sz="quarter" idx="20"/>
          </p:nvPr>
        </p:nvSpPr>
        <p:spPr/>
        <p:txBody>
          <a:bodyPr/>
          <a:lstStyle/>
          <a:p>
            <a:r>
              <a:rPr lang="en-US"/>
              <a:t>Optional footer</a:t>
            </a:r>
          </a:p>
        </p:txBody>
      </p:sp>
      <p:sp>
        <p:nvSpPr>
          <p:cNvPr id="4" name="灯片编号占位符 3">
            <a:extLst>
              <a:ext uri="{FF2B5EF4-FFF2-40B4-BE49-F238E27FC236}">
                <a16:creationId xmlns:a16="http://schemas.microsoft.com/office/drawing/2014/main" id="{C485C444-063D-41AC-B15F-08D18B5790F4}"/>
              </a:ext>
            </a:extLst>
          </p:cNvPr>
          <p:cNvSpPr>
            <a:spLocks noGrp="1"/>
          </p:cNvSpPr>
          <p:nvPr>
            <p:ph type="sldNum" sz="quarter" idx="21"/>
          </p:nvPr>
        </p:nvSpPr>
        <p:spPr/>
        <p:txBody>
          <a:bodyPr/>
          <a:lstStyle/>
          <a:p>
            <a:fld id="{B0D8026B-E60C-4F31-BD3E-34D786A82026}" type="slidenum">
              <a:rPr lang="en-US" smtClean="0"/>
              <a:t>5</a:t>
            </a:fld>
            <a:endParaRPr lang="en-US"/>
          </a:p>
        </p:txBody>
      </p:sp>
      <p:sp>
        <p:nvSpPr>
          <p:cNvPr id="5" name="标题 4">
            <a:extLst>
              <a:ext uri="{FF2B5EF4-FFF2-40B4-BE49-F238E27FC236}">
                <a16:creationId xmlns:a16="http://schemas.microsoft.com/office/drawing/2014/main" id="{BFB9CDBE-F8A5-4941-91EE-8D9CB0537247}"/>
              </a:ext>
            </a:extLst>
          </p:cNvPr>
          <p:cNvSpPr>
            <a:spLocks noGrp="1"/>
          </p:cNvSpPr>
          <p:nvPr>
            <p:ph type="title"/>
          </p:nvPr>
        </p:nvSpPr>
        <p:spPr>
          <a:xfrm>
            <a:off x="288900" y="261730"/>
            <a:ext cx="8568929" cy="372452"/>
          </a:xfrm>
        </p:spPr>
        <p:txBody>
          <a:bodyPr/>
          <a:lstStyle/>
          <a:p>
            <a:r>
              <a:rPr lang="zh-CN" altLang="en-US" dirty="0"/>
              <a:t>指令考核</a:t>
            </a:r>
            <a:r>
              <a:rPr lang="en-US" altLang="zh-CN" dirty="0"/>
              <a:t>—</a:t>
            </a:r>
            <a:r>
              <a:rPr lang="zh-CN" altLang="en-US" dirty="0"/>
              <a:t>指令数据预处理</a:t>
            </a:r>
          </a:p>
        </p:txBody>
      </p:sp>
      <p:graphicFrame>
        <p:nvGraphicFramePr>
          <p:cNvPr id="7" name="表格 6">
            <a:extLst>
              <a:ext uri="{FF2B5EF4-FFF2-40B4-BE49-F238E27FC236}">
                <a16:creationId xmlns:a16="http://schemas.microsoft.com/office/drawing/2014/main" id="{5ED07591-F823-42B1-AECF-FA74CAF411DC}"/>
              </a:ext>
            </a:extLst>
          </p:cNvPr>
          <p:cNvGraphicFramePr>
            <a:graphicFrameLocks noGrp="1"/>
          </p:cNvGraphicFramePr>
          <p:nvPr>
            <p:extLst>
              <p:ext uri="{D42A27DB-BD31-4B8C-83A1-F6EECF244321}">
                <p14:modId xmlns:p14="http://schemas.microsoft.com/office/powerpoint/2010/main" val="4060402166"/>
              </p:ext>
            </p:extLst>
          </p:nvPr>
        </p:nvGraphicFramePr>
        <p:xfrm>
          <a:off x="6781800" y="634179"/>
          <a:ext cx="1536290" cy="3374892"/>
        </p:xfrm>
        <a:graphic>
          <a:graphicData uri="http://schemas.openxmlformats.org/drawingml/2006/table">
            <a:tbl>
              <a:tblPr firstRow="1" bandRow="1">
                <a:tableStyleId>{5940675A-B579-460E-94D1-54222C63F5DA}</a:tableStyleId>
              </a:tblPr>
              <a:tblGrid>
                <a:gridCol w="1536290">
                  <a:extLst>
                    <a:ext uri="{9D8B030D-6E8A-4147-A177-3AD203B41FA5}">
                      <a16:colId xmlns:a16="http://schemas.microsoft.com/office/drawing/2014/main" val="137395190"/>
                    </a:ext>
                  </a:extLst>
                </a:gridCol>
              </a:tblGrid>
              <a:tr h="281241">
                <a:tc>
                  <a:txBody>
                    <a:bodyPr/>
                    <a:lstStyle/>
                    <a:p>
                      <a:r>
                        <a:rPr lang="zh-CN" altLang="en-US" sz="1200" dirty="0"/>
                        <a:t>指令序号</a:t>
                      </a:r>
                    </a:p>
                  </a:txBody>
                  <a:tcPr/>
                </a:tc>
                <a:extLst>
                  <a:ext uri="{0D108BD9-81ED-4DB2-BD59-A6C34878D82A}">
                    <a16:rowId xmlns:a16="http://schemas.microsoft.com/office/drawing/2014/main" val="3213251146"/>
                  </a:ext>
                </a:extLst>
              </a:tr>
              <a:tr h="281241">
                <a:tc>
                  <a:txBody>
                    <a:bodyPr/>
                    <a:lstStyle/>
                    <a:p>
                      <a:r>
                        <a:rPr lang="zh-CN" altLang="en-US" sz="1200" dirty="0"/>
                        <a:t>基金序号</a:t>
                      </a:r>
                    </a:p>
                  </a:txBody>
                  <a:tcPr/>
                </a:tc>
                <a:extLst>
                  <a:ext uri="{0D108BD9-81ED-4DB2-BD59-A6C34878D82A}">
                    <a16:rowId xmlns:a16="http://schemas.microsoft.com/office/drawing/2014/main" val="210203684"/>
                  </a:ext>
                </a:extLst>
              </a:tr>
              <a:tr h="281241">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200" dirty="0"/>
                        <a:t>修改次序</a:t>
                      </a:r>
                    </a:p>
                  </a:txBody>
                  <a:tcPr/>
                </a:tc>
                <a:extLst>
                  <a:ext uri="{0D108BD9-81ED-4DB2-BD59-A6C34878D82A}">
                    <a16:rowId xmlns:a16="http://schemas.microsoft.com/office/drawing/2014/main" val="2374890108"/>
                  </a:ext>
                </a:extLst>
              </a:tr>
              <a:tr h="281241">
                <a:tc>
                  <a:txBody>
                    <a:bodyPr/>
                    <a:lstStyle/>
                    <a:p>
                      <a:r>
                        <a:rPr lang="zh-CN" altLang="en-US" sz="1200" dirty="0"/>
                        <a:t>委托方向</a:t>
                      </a:r>
                    </a:p>
                  </a:txBody>
                  <a:tcPr/>
                </a:tc>
                <a:extLst>
                  <a:ext uri="{0D108BD9-81ED-4DB2-BD59-A6C34878D82A}">
                    <a16:rowId xmlns:a16="http://schemas.microsoft.com/office/drawing/2014/main" val="3658965953"/>
                  </a:ext>
                </a:extLst>
              </a:tr>
              <a:tr h="281241">
                <a:tc>
                  <a:txBody>
                    <a:bodyPr/>
                    <a:lstStyle/>
                    <a:p>
                      <a:r>
                        <a:rPr lang="zh-CN" altLang="en-US" sz="1200" dirty="0"/>
                        <a:t>证券代码</a:t>
                      </a:r>
                    </a:p>
                  </a:txBody>
                  <a:tcPr/>
                </a:tc>
                <a:extLst>
                  <a:ext uri="{0D108BD9-81ED-4DB2-BD59-A6C34878D82A}">
                    <a16:rowId xmlns:a16="http://schemas.microsoft.com/office/drawing/2014/main" val="181319844"/>
                  </a:ext>
                </a:extLst>
              </a:tr>
              <a:tr h="281241">
                <a:tc>
                  <a:txBody>
                    <a:bodyPr/>
                    <a:lstStyle/>
                    <a:p>
                      <a:r>
                        <a:rPr lang="zh-CN" altLang="en-US" sz="1200" dirty="0"/>
                        <a:t>指令数量</a:t>
                      </a:r>
                    </a:p>
                  </a:txBody>
                  <a:tcPr/>
                </a:tc>
                <a:extLst>
                  <a:ext uri="{0D108BD9-81ED-4DB2-BD59-A6C34878D82A}">
                    <a16:rowId xmlns:a16="http://schemas.microsoft.com/office/drawing/2014/main" val="1468966988"/>
                  </a:ext>
                </a:extLst>
              </a:tr>
              <a:tr h="281241">
                <a:tc>
                  <a:txBody>
                    <a:bodyPr/>
                    <a:lstStyle/>
                    <a:p>
                      <a:r>
                        <a:rPr lang="zh-CN" altLang="en-US" sz="1200" dirty="0"/>
                        <a:t>当日成交数量</a:t>
                      </a:r>
                    </a:p>
                  </a:txBody>
                  <a:tcPr/>
                </a:tc>
                <a:extLst>
                  <a:ext uri="{0D108BD9-81ED-4DB2-BD59-A6C34878D82A}">
                    <a16:rowId xmlns:a16="http://schemas.microsoft.com/office/drawing/2014/main" val="3179738293"/>
                  </a:ext>
                </a:extLst>
              </a:tr>
              <a:tr h="281241">
                <a:tc>
                  <a:txBody>
                    <a:bodyPr/>
                    <a:lstStyle/>
                    <a:p>
                      <a:r>
                        <a:rPr lang="zh-CN" altLang="en-US" sz="1200" dirty="0"/>
                        <a:t>指令下达时间</a:t>
                      </a:r>
                    </a:p>
                  </a:txBody>
                  <a:tcPr/>
                </a:tc>
                <a:extLst>
                  <a:ext uri="{0D108BD9-81ED-4DB2-BD59-A6C34878D82A}">
                    <a16:rowId xmlns:a16="http://schemas.microsoft.com/office/drawing/2014/main" val="1129693418"/>
                  </a:ext>
                </a:extLst>
              </a:tr>
              <a:tr h="281241">
                <a:tc>
                  <a:txBody>
                    <a:bodyPr/>
                    <a:lstStyle/>
                    <a:p>
                      <a:r>
                        <a:rPr lang="zh-CN" altLang="en-US" sz="1200" dirty="0"/>
                        <a:t>指令修改时间</a:t>
                      </a:r>
                    </a:p>
                  </a:txBody>
                  <a:tcPr/>
                </a:tc>
                <a:extLst>
                  <a:ext uri="{0D108BD9-81ED-4DB2-BD59-A6C34878D82A}">
                    <a16:rowId xmlns:a16="http://schemas.microsoft.com/office/drawing/2014/main" val="4093776175"/>
                  </a:ext>
                </a:extLst>
              </a:tr>
              <a:tr h="281241">
                <a:tc>
                  <a:txBody>
                    <a:bodyPr/>
                    <a:lstStyle/>
                    <a:p>
                      <a:r>
                        <a:rPr lang="zh-CN" altLang="en-US" sz="1200" dirty="0"/>
                        <a:t>指令操作级别</a:t>
                      </a:r>
                    </a:p>
                  </a:txBody>
                  <a:tcPr/>
                </a:tc>
                <a:extLst>
                  <a:ext uri="{0D108BD9-81ED-4DB2-BD59-A6C34878D82A}">
                    <a16:rowId xmlns:a16="http://schemas.microsoft.com/office/drawing/2014/main" val="856115569"/>
                  </a:ext>
                </a:extLst>
              </a:tr>
              <a:tr h="281241">
                <a:tc>
                  <a:txBody>
                    <a:bodyPr/>
                    <a:lstStyle/>
                    <a:p>
                      <a:r>
                        <a:rPr lang="zh-CN" altLang="en-US" sz="1200" dirty="0"/>
                        <a:t>指令开始时间</a:t>
                      </a:r>
                    </a:p>
                  </a:txBody>
                  <a:tcPr/>
                </a:tc>
                <a:extLst>
                  <a:ext uri="{0D108BD9-81ED-4DB2-BD59-A6C34878D82A}">
                    <a16:rowId xmlns:a16="http://schemas.microsoft.com/office/drawing/2014/main" val="4053210170"/>
                  </a:ext>
                </a:extLst>
              </a:tr>
              <a:tr h="281241">
                <a:tc>
                  <a:txBody>
                    <a:bodyPr/>
                    <a:lstStyle/>
                    <a:p>
                      <a:r>
                        <a:rPr lang="zh-CN" altLang="en-US" sz="1200" dirty="0"/>
                        <a:t>最后一笔委托时间</a:t>
                      </a:r>
                    </a:p>
                  </a:txBody>
                  <a:tcPr/>
                </a:tc>
                <a:extLst>
                  <a:ext uri="{0D108BD9-81ED-4DB2-BD59-A6C34878D82A}">
                    <a16:rowId xmlns:a16="http://schemas.microsoft.com/office/drawing/2014/main" val="4195611586"/>
                  </a:ext>
                </a:extLst>
              </a:tr>
            </a:tbl>
          </a:graphicData>
        </a:graphic>
      </p:graphicFrame>
      <p:sp>
        <p:nvSpPr>
          <p:cNvPr id="8" name="矩形: 圆角 7">
            <a:extLst>
              <a:ext uri="{FF2B5EF4-FFF2-40B4-BE49-F238E27FC236}">
                <a16:creationId xmlns:a16="http://schemas.microsoft.com/office/drawing/2014/main" id="{3A170E39-8084-4147-AEDC-58231D9D87D4}"/>
              </a:ext>
            </a:extLst>
          </p:cNvPr>
          <p:cNvSpPr/>
          <p:nvPr/>
        </p:nvSpPr>
        <p:spPr>
          <a:xfrm>
            <a:off x="619433" y="693175"/>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指令下达时间</a:t>
            </a:r>
          </a:p>
        </p:txBody>
      </p:sp>
      <p:sp>
        <p:nvSpPr>
          <p:cNvPr id="9" name="矩形: 圆角 8">
            <a:extLst>
              <a:ext uri="{FF2B5EF4-FFF2-40B4-BE49-F238E27FC236}">
                <a16:creationId xmlns:a16="http://schemas.microsoft.com/office/drawing/2014/main" id="{8F439DEF-4C2C-4637-9443-108F08952800}"/>
              </a:ext>
            </a:extLst>
          </p:cNvPr>
          <p:cNvSpPr/>
          <p:nvPr/>
        </p:nvSpPr>
        <p:spPr>
          <a:xfrm>
            <a:off x="1686233" y="698091"/>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p>
        </p:txBody>
      </p:sp>
      <p:sp>
        <p:nvSpPr>
          <p:cNvPr id="11" name="矩形: 圆角 10">
            <a:extLst>
              <a:ext uri="{FF2B5EF4-FFF2-40B4-BE49-F238E27FC236}">
                <a16:creationId xmlns:a16="http://schemas.microsoft.com/office/drawing/2014/main" id="{00C8B145-8950-415E-8E0E-1662D7221DB4}"/>
              </a:ext>
            </a:extLst>
          </p:cNvPr>
          <p:cNvSpPr/>
          <p:nvPr/>
        </p:nvSpPr>
        <p:spPr>
          <a:xfrm>
            <a:off x="572730" y="1531375"/>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理论结束时间时间</a:t>
            </a:r>
          </a:p>
        </p:txBody>
      </p:sp>
      <p:cxnSp>
        <p:nvCxnSpPr>
          <p:cNvPr id="15" name="连接符: 肘形 14">
            <a:extLst>
              <a:ext uri="{FF2B5EF4-FFF2-40B4-BE49-F238E27FC236}">
                <a16:creationId xmlns:a16="http://schemas.microsoft.com/office/drawing/2014/main" id="{A0F453B3-BE87-4AE9-A135-8C438367F662}"/>
              </a:ext>
            </a:extLst>
          </p:cNvPr>
          <p:cNvCxnSpPr>
            <a:cxnSpLocks/>
            <a:stCxn id="8" idx="2"/>
            <a:endCxn id="11" idx="0"/>
          </p:cNvCxnSpPr>
          <p:nvPr/>
        </p:nvCxnSpPr>
        <p:spPr>
          <a:xfrm rot="16200000" flipH="1">
            <a:off x="819151" y="1234563"/>
            <a:ext cx="528484" cy="6514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3344809C-C557-4651-8D70-90F16F9FA766}"/>
              </a:ext>
            </a:extLst>
          </p:cNvPr>
          <p:cNvCxnSpPr>
            <a:cxnSpLocks/>
            <a:stCxn id="9" idx="2"/>
            <a:endCxn id="11" idx="0"/>
          </p:cNvCxnSpPr>
          <p:nvPr/>
        </p:nvCxnSpPr>
        <p:spPr>
          <a:xfrm rot="5400000">
            <a:off x="1355009" y="768761"/>
            <a:ext cx="523568" cy="100166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65F98485-B510-46CE-B8C2-8A19BC925C1A}"/>
              </a:ext>
            </a:extLst>
          </p:cNvPr>
          <p:cNvSpPr/>
          <p:nvPr/>
        </p:nvSpPr>
        <p:spPr>
          <a:xfrm>
            <a:off x="2030361" y="1528918"/>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最后一笔委托时间</a:t>
            </a:r>
          </a:p>
        </p:txBody>
      </p:sp>
      <p:sp>
        <p:nvSpPr>
          <p:cNvPr id="19" name="矩形: 圆角 18">
            <a:extLst>
              <a:ext uri="{FF2B5EF4-FFF2-40B4-BE49-F238E27FC236}">
                <a16:creationId xmlns:a16="http://schemas.microsoft.com/office/drawing/2014/main" id="{1C95CE3D-A430-44DC-946B-2A8621C46FCC}"/>
              </a:ext>
            </a:extLst>
          </p:cNvPr>
          <p:cNvSpPr/>
          <p:nvPr/>
        </p:nvSpPr>
        <p:spPr>
          <a:xfrm>
            <a:off x="545691" y="2168015"/>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a:t>
            </a:r>
            <a:endParaRPr lang="en-US" altLang="zh-CN" sz="800" dirty="0"/>
          </a:p>
          <a:p>
            <a:pPr algn="ctr"/>
            <a:r>
              <a:rPr lang="zh-CN" altLang="en-US" sz="800" dirty="0"/>
              <a:t>束</a:t>
            </a:r>
            <a:endParaRPr lang="en-US" altLang="zh-CN" sz="800" dirty="0"/>
          </a:p>
          <a:p>
            <a:pPr algn="ctr"/>
            <a:r>
              <a:rPr lang="zh-CN" altLang="en-US" sz="800" dirty="0"/>
              <a:t>时</a:t>
            </a:r>
            <a:endParaRPr lang="en-US" altLang="zh-CN" sz="800" dirty="0"/>
          </a:p>
          <a:p>
            <a:pPr algn="ctr"/>
            <a:r>
              <a:rPr lang="zh-CN" altLang="en-US" sz="800" dirty="0"/>
              <a:t>间</a:t>
            </a:r>
          </a:p>
        </p:txBody>
      </p:sp>
      <p:cxnSp>
        <p:nvCxnSpPr>
          <p:cNvPr id="37" name="连接符: 肘形 36">
            <a:extLst>
              <a:ext uri="{FF2B5EF4-FFF2-40B4-BE49-F238E27FC236}">
                <a16:creationId xmlns:a16="http://schemas.microsoft.com/office/drawing/2014/main" id="{AC281474-50E0-4ABB-91A4-7A0CAB1277AB}"/>
              </a:ext>
            </a:extLst>
          </p:cNvPr>
          <p:cNvCxnSpPr>
            <a:cxnSpLocks/>
            <a:stCxn id="11" idx="2"/>
            <a:endCxn id="19" idx="0"/>
          </p:cNvCxnSpPr>
          <p:nvPr/>
        </p:nvCxnSpPr>
        <p:spPr>
          <a:xfrm rot="5400000">
            <a:off x="757699" y="1809751"/>
            <a:ext cx="326924" cy="38960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3F8836E4-59A9-44DE-A1E2-8EA53ED32315}"/>
              </a:ext>
            </a:extLst>
          </p:cNvPr>
          <p:cNvCxnSpPr>
            <a:cxnSpLocks/>
            <a:stCxn id="18" idx="2"/>
            <a:endCxn id="19" idx="0"/>
          </p:cNvCxnSpPr>
          <p:nvPr/>
        </p:nvCxnSpPr>
        <p:spPr>
          <a:xfrm rot="5400000">
            <a:off x="1485287" y="1079707"/>
            <a:ext cx="329381" cy="1847235"/>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圆角 55">
            <a:extLst>
              <a:ext uri="{FF2B5EF4-FFF2-40B4-BE49-F238E27FC236}">
                <a16:creationId xmlns:a16="http://schemas.microsoft.com/office/drawing/2014/main" id="{28915959-EC37-476B-9115-DE7BC9DC7E0F}"/>
              </a:ext>
            </a:extLst>
          </p:cNvPr>
          <p:cNvSpPr/>
          <p:nvPr/>
        </p:nvSpPr>
        <p:spPr>
          <a:xfrm>
            <a:off x="1007807" y="2172932"/>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指令开始时间</a:t>
            </a:r>
            <a:endParaRPr lang="en-US" altLang="zh-CN" sz="800" dirty="0"/>
          </a:p>
        </p:txBody>
      </p:sp>
      <p:sp>
        <p:nvSpPr>
          <p:cNvPr id="57" name="矩形: 圆角 56">
            <a:extLst>
              <a:ext uri="{FF2B5EF4-FFF2-40B4-BE49-F238E27FC236}">
                <a16:creationId xmlns:a16="http://schemas.microsoft.com/office/drawing/2014/main" id="{881894F6-F873-43D5-96B9-C69E2A241BC6}"/>
              </a:ext>
            </a:extLst>
          </p:cNvPr>
          <p:cNvSpPr/>
          <p:nvPr/>
        </p:nvSpPr>
        <p:spPr>
          <a:xfrm>
            <a:off x="1484671" y="2207344"/>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证券代码</a:t>
            </a:r>
            <a:endParaRPr lang="en-US" altLang="zh-CN" sz="800" dirty="0"/>
          </a:p>
        </p:txBody>
      </p:sp>
      <p:sp>
        <p:nvSpPr>
          <p:cNvPr id="58" name="矩形: 圆角 57">
            <a:extLst>
              <a:ext uri="{FF2B5EF4-FFF2-40B4-BE49-F238E27FC236}">
                <a16:creationId xmlns:a16="http://schemas.microsoft.com/office/drawing/2014/main" id="{1D3771FE-E4B0-4616-A48F-00326AF66CA5}"/>
              </a:ext>
            </a:extLst>
          </p:cNvPr>
          <p:cNvSpPr/>
          <p:nvPr/>
        </p:nvSpPr>
        <p:spPr>
          <a:xfrm>
            <a:off x="1968911" y="221226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基金序号</a:t>
            </a:r>
            <a:endParaRPr lang="en-US" altLang="zh-CN" sz="800" dirty="0"/>
          </a:p>
        </p:txBody>
      </p:sp>
      <p:sp>
        <p:nvSpPr>
          <p:cNvPr id="59" name="矩形: 圆角 58">
            <a:extLst>
              <a:ext uri="{FF2B5EF4-FFF2-40B4-BE49-F238E27FC236}">
                <a16:creationId xmlns:a16="http://schemas.microsoft.com/office/drawing/2014/main" id="{F96C6A3A-9C31-4811-9AE0-6402924B2EEE}"/>
              </a:ext>
            </a:extLst>
          </p:cNvPr>
          <p:cNvSpPr/>
          <p:nvPr/>
        </p:nvSpPr>
        <p:spPr>
          <a:xfrm>
            <a:off x="2460523" y="2219633"/>
            <a:ext cx="361335" cy="816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委托方向</a:t>
            </a:r>
            <a:endParaRPr lang="en-US" altLang="zh-CN" sz="800" dirty="0"/>
          </a:p>
        </p:txBody>
      </p:sp>
      <p:cxnSp>
        <p:nvCxnSpPr>
          <p:cNvPr id="61" name="连接符: 肘形 60">
            <a:extLst>
              <a:ext uri="{FF2B5EF4-FFF2-40B4-BE49-F238E27FC236}">
                <a16:creationId xmlns:a16="http://schemas.microsoft.com/office/drawing/2014/main" id="{003E8BA1-0607-4D58-A4C4-B0CD59BFB8BD}"/>
              </a:ext>
            </a:extLst>
          </p:cNvPr>
          <p:cNvCxnSpPr>
            <a:cxnSpLocks/>
            <a:stCxn id="19" idx="2"/>
            <a:endCxn id="62" idx="0"/>
          </p:cNvCxnSpPr>
          <p:nvPr/>
        </p:nvCxnSpPr>
        <p:spPr>
          <a:xfrm rot="16200000" flipH="1">
            <a:off x="859710" y="2853198"/>
            <a:ext cx="614515" cy="881217"/>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8720A0CD-3403-41AA-A3A4-4C04B021FDC8}"/>
              </a:ext>
            </a:extLst>
          </p:cNvPr>
          <p:cNvSpPr/>
          <p:nvPr/>
        </p:nvSpPr>
        <p:spPr>
          <a:xfrm>
            <a:off x="1064343" y="3601065"/>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p>
        </p:txBody>
      </p:sp>
      <p:cxnSp>
        <p:nvCxnSpPr>
          <p:cNvPr id="65" name="连接符: 肘形 64">
            <a:extLst>
              <a:ext uri="{FF2B5EF4-FFF2-40B4-BE49-F238E27FC236}">
                <a16:creationId xmlns:a16="http://schemas.microsoft.com/office/drawing/2014/main" id="{70B551A9-A49C-473E-AA45-2ED5F71226B3}"/>
              </a:ext>
            </a:extLst>
          </p:cNvPr>
          <p:cNvCxnSpPr>
            <a:stCxn id="56" idx="2"/>
            <a:endCxn id="62" idx="0"/>
          </p:cNvCxnSpPr>
          <p:nvPr/>
        </p:nvCxnSpPr>
        <p:spPr>
          <a:xfrm rot="16200000" flipH="1">
            <a:off x="1093226" y="3086715"/>
            <a:ext cx="609598" cy="419101"/>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9080ACE4-16C7-43D4-B3FC-68C06D5BF2E1}"/>
              </a:ext>
            </a:extLst>
          </p:cNvPr>
          <p:cNvCxnSpPr>
            <a:stCxn id="57" idx="2"/>
            <a:endCxn id="62" idx="0"/>
          </p:cNvCxnSpPr>
          <p:nvPr/>
        </p:nvCxnSpPr>
        <p:spPr>
          <a:xfrm rot="5400000">
            <a:off x="1348865" y="3284591"/>
            <a:ext cx="575186" cy="5776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5C152CEF-97EF-4B80-A012-A39EDDD61699}"/>
              </a:ext>
            </a:extLst>
          </p:cNvPr>
          <p:cNvCxnSpPr>
            <a:stCxn id="58" idx="2"/>
            <a:endCxn id="62" idx="0"/>
          </p:cNvCxnSpPr>
          <p:nvPr/>
        </p:nvCxnSpPr>
        <p:spPr>
          <a:xfrm rot="5400000">
            <a:off x="1593443" y="3044929"/>
            <a:ext cx="570270" cy="54200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98918D13-E661-494E-B071-00ACAFD3B41C}"/>
              </a:ext>
            </a:extLst>
          </p:cNvPr>
          <p:cNvCxnSpPr>
            <a:stCxn id="59" idx="2"/>
            <a:endCxn id="62" idx="0"/>
          </p:cNvCxnSpPr>
          <p:nvPr/>
        </p:nvCxnSpPr>
        <p:spPr>
          <a:xfrm rot="5400000">
            <a:off x="1841708" y="2801582"/>
            <a:ext cx="565352" cy="1033615"/>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C1CDB191-70B7-454B-AE0E-35CB9DE9A9E8}"/>
              </a:ext>
            </a:extLst>
          </p:cNvPr>
          <p:cNvSpPr/>
          <p:nvPr/>
        </p:nvSpPr>
        <p:spPr>
          <a:xfrm>
            <a:off x="5043949" y="685802"/>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指令数量</a:t>
            </a:r>
          </a:p>
        </p:txBody>
      </p:sp>
      <p:sp>
        <p:nvSpPr>
          <p:cNvPr id="74" name="矩形: 圆角 73">
            <a:extLst>
              <a:ext uri="{FF2B5EF4-FFF2-40B4-BE49-F238E27FC236}">
                <a16:creationId xmlns:a16="http://schemas.microsoft.com/office/drawing/2014/main" id="{38B42212-028E-4EEE-9A10-88DF920874CD}"/>
              </a:ext>
            </a:extLst>
          </p:cNvPr>
          <p:cNvSpPr/>
          <p:nvPr/>
        </p:nvSpPr>
        <p:spPr>
          <a:xfrm>
            <a:off x="3743633" y="700549"/>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当日成交数量</a:t>
            </a:r>
          </a:p>
        </p:txBody>
      </p:sp>
      <p:sp>
        <p:nvSpPr>
          <p:cNvPr id="75" name="矩形: 圆角 74">
            <a:extLst>
              <a:ext uri="{FF2B5EF4-FFF2-40B4-BE49-F238E27FC236}">
                <a16:creationId xmlns:a16="http://schemas.microsoft.com/office/drawing/2014/main" id="{CA847643-7BC6-4B60-B9B8-AAD83ED1233B}"/>
              </a:ext>
            </a:extLst>
          </p:cNvPr>
          <p:cNvSpPr/>
          <p:nvPr/>
        </p:nvSpPr>
        <p:spPr>
          <a:xfrm>
            <a:off x="4331110" y="122903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指令完成率</a:t>
            </a:r>
          </a:p>
        </p:txBody>
      </p:sp>
      <p:cxnSp>
        <p:nvCxnSpPr>
          <p:cNvPr id="77" name="连接符: 肘形 76">
            <a:extLst>
              <a:ext uri="{FF2B5EF4-FFF2-40B4-BE49-F238E27FC236}">
                <a16:creationId xmlns:a16="http://schemas.microsoft.com/office/drawing/2014/main" id="{8502161D-B8D8-4C7E-8AEA-4CB99164FD5D}"/>
              </a:ext>
            </a:extLst>
          </p:cNvPr>
          <p:cNvCxnSpPr>
            <a:stCxn id="74" idx="2"/>
            <a:endCxn id="75" idx="0"/>
          </p:cNvCxnSpPr>
          <p:nvPr/>
        </p:nvCxnSpPr>
        <p:spPr>
          <a:xfrm rot="16200000" flipH="1">
            <a:off x="4466305" y="820995"/>
            <a:ext cx="228599" cy="587477"/>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21C38056-416F-498A-929A-7753B8F209A9}"/>
              </a:ext>
            </a:extLst>
          </p:cNvPr>
          <p:cNvCxnSpPr>
            <a:stCxn id="73" idx="2"/>
            <a:endCxn id="75" idx="0"/>
          </p:cNvCxnSpPr>
          <p:nvPr/>
        </p:nvCxnSpPr>
        <p:spPr>
          <a:xfrm rot="5400000">
            <a:off x="5114005" y="755857"/>
            <a:ext cx="233516" cy="712839"/>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a:extLst>
              <a:ext uri="{FF2B5EF4-FFF2-40B4-BE49-F238E27FC236}">
                <a16:creationId xmlns:a16="http://schemas.microsoft.com/office/drawing/2014/main" id="{77B65923-28ED-4CA6-918A-2C656353AAFF}"/>
              </a:ext>
            </a:extLst>
          </p:cNvPr>
          <p:cNvSpPr/>
          <p:nvPr/>
        </p:nvSpPr>
        <p:spPr>
          <a:xfrm>
            <a:off x="3873911" y="1929582"/>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p>
        </p:txBody>
      </p:sp>
      <p:sp>
        <p:nvSpPr>
          <p:cNvPr id="81" name="矩形: 圆角 80">
            <a:extLst>
              <a:ext uri="{FF2B5EF4-FFF2-40B4-BE49-F238E27FC236}">
                <a16:creationId xmlns:a16="http://schemas.microsoft.com/office/drawing/2014/main" id="{B3BB1DDD-D2D8-4B40-A265-4F27B2AC4EC0}"/>
              </a:ext>
            </a:extLst>
          </p:cNvPr>
          <p:cNvSpPr/>
          <p:nvPr/>
        </p:nvSpPr>
        <p:spPr>
          <a:xfrm>
            <a:off x="5066073" y="192712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指令序号</a:t>
            </a:r>
          </a:p>
        </p:txBody>
      </p:sp>
      <p:sp>
        <p:nvSpPr>
          <p:cNvPr id="82" name="矩形: 圆角 81">
            <a:extLst>
              <a:ext uri="{FF2B5EF4-FFF2-40B4-BE49-F238E27FC236}">
                <a16:creationId xmlns:a16="http://schemas.microsoft.com/office/drawing/2014/main" id="{51C3F332-5BDA-4B40-AA5C-0C56E6E7CCC4}"/>
              </a:ext>
            </a:extLst>
          </p:cNvPr>
          <p:cNvSpPr/>
          <p:nvPr/>
        </p:nvSpPr>
        <p:spPr>
          <a:xfrm>
            <a:off x="4446640" y="2494937"/>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是否是标准指令</a:t>
            </a:r>
          </a:p>
        </p:txBody>
      </p:sp>
      <p:cxnSp>
        <p:nvCxnSpPr>
          <p:cNvPr id="84" name="连接符: 肘形 83">
            <a:extLst>
              <a:ext uri="{FF2B5EF4-FFF2-40B4-BE49-F238E27FC236}">
                <a16:creationId xmlns:a16="http://schemas.microsoft.com/office/drawing/2014/main" id="{4473C9B7-5957-4396-85C0-8337ADFAF10B}"/>
              </a:ext>
            </a:extLst>
          </p:cNvPr>
          <p:cNvCxnSpPr>
            <a:stCxn id="80" idx="2"/>
            <a:endCxn id="82" idx="0"/>
          </p:cNvCxnSpPr>
          <p:nvPr/>
        </p:nvCxnSpPr>
        <p:spPr>
          <a:xfrm rot="16200000" flipH="1">
            <a:off x="4570774" y="2075837"/>
            <a:ext cx="265469" cy="572729"/>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F714BCEF-2FD0-49B0-AC55-87B52101D5E1}"/>
              </a:ext>
            </a:extLst>
          </p:cNvPr>
          <p:cNvCxnSpPr>
            <a:stCxn id="81" idx="2"/>
            <a:endCxn id="82" idx="0"/>
          </p:cNvCxnSpPr>
          <p:nvPr/>
        </p:nvCxnSpPr>
        <p:spPr>
          <a:xfrm rot="5400000">
            <a:off x="5165627" y="2051257"/>
            <a:ext cx="267927" cy="61943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圆角 86">
            <a:extLst>
              <a:ext uri="{FF2B5EF4-FFF2-40B4-BE49-F238E27FC236}">
                <a16:creationId xmlns:a16="http://schemas.microsoft.com/office/drawing/2014/main" id="{FCF4CFB7-1B37-48D1-BFBA-259BFDBBED43}"/>
              </a:ext>
            </a:extLst>
          </p:cNvPr>
          <p:cNvSpPr/>
          <p:nvPr/>
        </p:nvSpPr>
        <p:spPr>
          <a:xfrm>
            <a:off x="3864079" y="298163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指令修改时间</a:t>
            </a:r>
          </a:p>
        </p:txBody>
      </p:sp>
      <p:sp>
        <p:nvSpPr>
          <p:cNvPr id="88" name="矩形: 圆角 87">
            <a:extLst>
              <a:ext uri="{FF2B5EF4-FFF2-40B4-BE49-F238E27FC236}">
                <a16:creationId xmlns:a16="http://schemas.microsoft.com/office/drawing/2014/main" id="{121777AA-8D45-4E56-A33E-927584207C07}"/>
              </a:ext>
            </a:extLst>
          </p:cNvPr>
          <p:cNvSpPr/>
          <p:nvPr/>
        </p:nvSpPr>
        <p:spPr>
          <a:xfrm>
            <a:off x="5070988" y="2971802"/>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结束时间</a:t>
            </a:r>
          </a:p>
        </p:txBody>
      </p:sp>
      <p:sp>
        <p:nvSpPr>
          <p:cNvPr id="89" name="矩形: 圆角 88">
            <a:extLst>
              <a:ext uri="{FF2B5EF4-FFF2-40B4-BE49-F238E27FC236}">
                <a16:creationId xmlns:a16="http://schemas.microsoft.com/office/drawing/2014/main" id="{0451E1AC-9FC5-45EC-B524-CF0B08BF6A98}"/>
              </a:ext>
            </a:extLst>
          </p:cNvPr>
          <p:cNvSpPr/>
          <p:nvPr/>
        </p:nvSpPr>
        <p:spPr>
          <a:xfrm>
            <a:off x="4355692" y="3598609"/>
            <a:ext cx="135193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重叠区间占比是否超</a:t>
            </a:r>
            <a:r>
              <a:rPr lang="en-US" altLang="zh-CN" sz="800" dirty="0"/>
              <a:t>35%</a:t>
            </a:r>
            <a:endParaRPr lang="zh-CN" altLang="en-US" sz="800" dirty="0"/>
          </a:p>
        </p:txBody>
      </p:sp>
      <p:cxnSp>
        <p:nvCxnSpPr>
          <p:cNvPr id="91" name="连接符: 肘形 90">
            <a:extLst>
              <a:ext uri="{FF2B5EF4-FFF2-40B4-BE49-F238E27FC236}">
                <a16:creationId xmlns:a16="http://schemas.microsoft.com/office/drawing/2014/main" id="{3AD51051-6B26-4F93-A639-3E751D430A34}"/>
              </a:ext>
            </a:extLst>
          </p:cNvPr>
          <p:cNvCxnSpPr>
            <a:stCxn id="87" idx="2"/>
            <a:endCxn id="89" idx="0"/>
          </p:cNvCxnSpPr>
          <p:nvPr/>
        </p:nvCxnSpPr>
        <p:spPr>
          <a:xfrm rot="16200000" flipH="1">
            <a:off x="4560942" y="3127890"/>
            <a:ext cx="317089" cy="62434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a:extLst>
              <a:ext uri="{FF2B5EF4-FFF2-40B4-BE49-F238E27FC236}">
                <a16:creationId xmlns:a16="http://schemas.microsoft.com/office/drawing/2014/main" id="{AB6F859C-F27C-4AAF-ADA5-A25954EE7E47}"/>
              </a:ext>
            </a:extLst>
          </p:cNvPr>
          <p:cNvCxnSpPr>
            <a:stCxn id="88" idx="2"/>
            <a:endCxn id="89" idx="0"/>
          </p:cNvCxnSpPr>
          <p:nvPr/>
        </p:nvCxnSpPr>
        <p:spPr>
          <a:xfrm rot="5400000">
            <a:off x="5159481" y="3143868"/>
            <a:ext cx="326921" cy="582561"/>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463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50</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14656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51</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941183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52</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1257750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53</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979072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54</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1520752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55</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294479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56</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2564644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57</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1398728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58</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454812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59</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333369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910B7AB8-D58C-42A5-A938-76B8B7414B2D}"/>
              </a:ext>
            </a:extLst>
          </p:cNvPr>
          <p:cNvSpPr/>
          <p:nvPr/>
        </p:nvSpPr>
        <p:spPr>
          <a:xfrm>
            <a:off x="398206" y="619432"/>
            <a:ext cx="6105833" cy="338475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0B6F6328-0D47-423E-99D6-0E0DBFCA57ED}"/>
              </a:ext>
            </a:extLst>
          </p:cNvPr>
          <p:cNvSpPr>
            <a:spLocks noGrp="1"/>
          </p:cNvSpPr>
          <p:nvPr>
            <p:ph type="body" sz="quarter" idx="18"/>
          </p:nvPr>
        </p:nvSpPr>
        <p:spPr/>
        <p:txBody>
          <a:bodyPr/>
          <a:lstStyle/>
          <a:p>
            <a:endParaRPr lang="zh-CN" altLang="en-US"/>
          </a:p>
        </p:txBody>
      </p:sp>
      <p:sp>
        <p:nvSpPr>
          <p:cNvPr id="3" name="页脚占位符 2">
            <a:extLst>
              <a:ext uri="{FF2B5EF4-FFF2-40B4-BE49-F238E27FC236}">
                <a16:creationId xmlns:a16="http://schemas.microsoft.com/office/drawing/2014/main" id="{4376F77A-EAA4-4F65-8F10-9B7265BC0023}"/>
              </a:ext>
            </a:extLst>
          </p:cNvPr>
          <p:cNvSpPr>
            <a:spLocks noGrp="1"/>
          </p:cNvSpPr>
          <p:nvPr>
            <p:ph type="ftr" sz="quarter" idx="20"/>
          </p:nvPr>
        </p:nvSpPr>
        <p:spPr/>
        <p:txBody>
          <a:bodyPr/>
          <a:lstStyle/>
          <a:p>
            <a:r>
              <a:rPr lang="en-US"/>
              <a:t>Optional footer</a:t>
            </a:r>
          </a:p>
        </p:txBody>
      </p:sp>
      <p:sp>
        <p:nvSpPr>
          <p:cNvPr id="4" name="灯片编号占位符 3">
            <a:extLst>
              <a:ext uri="{FF2B5EF4-FFF2-40B4-BE49-F238E27FC236}">
                <a16:creationId xmlns:a16="http://schemas.microsoft.com/office/drawing/2014/main" id="{C485C444-063D-41AC-B15F-08D18B5790F4}"/>
              </a:ext>
            </a:extLst>
          </p:cNvPr>
          <p:cNvSpPr>
            <a:spLocks noGrp="1"/>
          </p:cNvSpPr>
          <p:nvPr>
            <p:ph type="sldNum" sz="quarter" idx="21"/>
          </p:nvPr>
        </p:nvSpPr>
        <p:spPr/>
        <p:txBody>
          <a:bodyPr/>
          <a:lstStyle/>
          <a:p>
            <a:fld id="{B0D8026B-E60C-4F31-BD3E-34D786A82026}" type="slidenum">
              <a:rPr lang="en-US" smtClean="0"/>
              <a:t>6</a:t>
            </a:fld>
            <a:endParaRPr lang="en-US"/>
          </a:p>
        </p:txBody>
      </p:sp>
      <p:sp>
        <p:nvSpPr>
          <p:cNvPr id="5" name="标题 4">
            <a:extLst>
              <a:ext uri="{FF2B5EF4-FFF2-40B4-BE49-F238E27FC236}">
                <a16:creationId xmlns:a16="http://schemas.microsoft.com/office/drawing/2014/main" id="{BFB9CDBE-F8A5-4941-91EE-8D9CB0537247}"/>
              </a:ext>
            </a:extLst>
          </p:cNvPr>
          <p:cNvSpPr>
            <a:spLocks noGrp="1"/>
          </p:cNvSpPr>
          <p:nvPr>
            <p:ph type="title"/>
          </p:nvPr>
        </p:nvSpPr>
        <p:spPr>
          <a:xfrm>
            <a:off x="288900" y="261730"/>
            <a:ext cx="8568929" cy="372452"/>
          </a:xfrm>
        </p:spPr>
        <p:txBody>
          <a:bodyPr/>
          <a:lstStyle/>
          <a:p>
            <a:r>
              <a:rPr lang="zh-CN" altLang="en-US" dirty="0"/>
              <a:t>指令考核</a:t>
            </a:r>
          </a:p>
        </p:txBody>
      </p:sp>
      <p:sp>
        <p:nvSpPr>
          <p:cNvPr id="73" name="矩形: 圆角 72">
            <a:extLst>
              <a:ext uri="{FF2B5EF4-FFF2-40B4-BE49-F238E27FC236}">
                <a16:creationId xmlns:a16="http://schemas.microsoft.com/office/drawing/2014/main" id="{C1CDB191-70B7-454B-AE0E-35CB9DE9A9E8}"/>
              </a:ext>
            </a:extLst>
          </p:cNvPr>
          <p:cNvSpPr/>
          <p:nvPr/>
        </p:nvSpPr>
        <p:spPr>
          <a:xfrm>
            <a:off x="1500652" y="848035"/>
            <a:ext cx="634179"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修改次序</a:t>
            </a:r>
          </a:p>
        </p:txBody>
      </p:sp>
      <p:sp>
        <p:nvSpPr>
          <p:cNvPr id="74" name="矩形: 圆角 73">
            <a:extLst>
              <a:ext uri="{FF2B5EF4-FFF2-40B4-BE49-F238E27FC236}">
                <a16:creationId xmlns:a16="http://schemas.microsoft.com/office/drawing/2014/main" id="{38B42212-028E-4EEE-9A10-88DF920874CD}"/>
              </a:ext>
            </a:extLst>
          </p:cNvPr>
          <p:cNvSpPr/>
          <p:nvPr/>
        </p:nvSpPr>
        <p:spPr>
          <a:xfrm>
            <a:off x="616975" y="862781"/>
            <a:ext cx="629263"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标准指令</a:t>
            </a:r>
          </a:p>
        </p:txBody>
      </p:sp>
      <p:sp>
        <p:nvSpPr>
          <p:cNvPr id="75" name="矩形: 圆角 74">
            <a:extLst>
              <a:ext uri="{FF2B5EF4-FFF2-40B4-BE49-F238E27FC236}">
                <a16:creationId xmlns:a16="http://schemas.microsoft.com/office/drawing/2014/main" id="{CA847643-7BC6-4B60-B9B8-AAD83ED1233B}"/>
              </a:ext>
            </a:extLst>
          </p:cNvPr>
          <p:cNvSpPr/>
          <p:nvPr/>
        </p:nvSpPr>
        <p:spPr>
          <a:xfrm>
            <a:off x="481784" y="1907459"/>
            <a:ext cx="916858"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改单逻辑判断</a:t>
            </a:r>
          </a:p>
        </p:txBody>
      </p:sp>
      <p:cxnSp>
        <p:nvCxnSpPr>
          <p:cNvPr id="77" name="连接符: 肘形 76">
            <a:extLst>
              <a:ext uri="{FF2B5EF4-FFF2-40B4-BE49-F238E27FC236}">
                <a16:creationId xmlns:a16="http://schemas.microsoft.com/office/drawing/2014/main" id="{8502161D-B8D8-4C7E-8AEA-4CB99164FD5D}"/>
              </a:ext>
            </a:extLst>
          </p:cNvPr>
          <p:cNvCxnSpPr>
            <a:cxnSpLocks/>
            <a:stCxn id="74" idx="2"/>
            <a:endCxn id="75" idx="0"/>
          </p:cNvCxnSpPr>
          <p:nvPr/>
        </p:nvCxnSpPr>
        <p:spPr>
          <a:xfrm rot="16200000" flipH="1">
            <a:off x="563514" y="1530760"/>
            <a:ext cx="744792" cy="8606"/>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a:extLst>
              <a:ext uri="{FF2B5EF4-FFF2-40B4-BE49-F238E27FC236}">
                <a16:creationId xmlns:a16="http://schemas.microsoft.com/office/drawing/2014/main" id="{21C38056-416F-498A-929A-7753B8F209A9}"/>
              </a:ext>
            </a:extLst>
          </p:cNvPr>
          <p:cNvCxnSpPr>
            <a:cxnSpLocks/>
            <a:stCxn id="73" idx="2"/>
            <a:endCxn id="75" idx="0"/>
          </p:cNvCxnSpPr>
          <p:nvPr/>
        </p:nvCxnSpPr>
        <p:spPr>
          <a:xfrm rot="5400000">
            <a:off x="1004124" y="1093841"/>
            <a:ext cx="749708" cy="87752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圆角 59">
            <a:extLst>
              <a:ext uri="{FF2B5EF4-FFF2-40B4-BE49-F238E27FC236}">
                <a16:creationId xmlns:a16="http://schemas.microsoft.com/office/drawing/2014/main" id="{2B8DA65A-E6C8-47B4-B31C-3E5BF938CA0A}"/>
              </a:ext>
            </a:extLst>
          </p:cNvPr>
          <p:cNvSpPr/>
          <p:nvPr/>
        </p:nvSpPr>
        <p:spPr>
          <a:xfrm>
            <a:off x="2357286" y="830829"/>
            <a:ext cx="835741"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p>
        </p:txBody>
      </p:sp>
      <p:cxnSp>
        <p:nvCxnSpPr>
          <p:cNvPr id="28" name="连接符: 肘形 27">
            <a:extLst>
              <a:ext uri="{FF2B5EF4-FFF2-40B4-BE49-F238E27FC236}">
                <a16:creationId xmlns:a16="http://schemas.microsoft.com/office/drawing/2014/main" id="{D383FA96-4DAB-4250-A47B-6AA33F8953DB}"/>
              </a:ext>
            </a:extLst>
          </p:cNvPr>
          <p:cNvCxnSpPr>
            <a:cxnSpLocks/>
            <a:stCxn id="75" idx="0"/>
            <a:endCxn id="60" idx="2"/>
          </p:cNvCxnSpPr>
          <p:nvPr/>
        </p:nvCxnSpPr>
        <p:spPr>
          <a:xfrm rot="5400000" flipH="1" flipV="1">
            <a:off x="1474228" y="606530"/>
            <a:ext cx="766914" cy="1834944"/>
          </a:xfrm>
          <a:prstGeom prst="bentConnector3">
            <a:avLst>
              <a:gd name="adj1" fmla="val 49038"/>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圆角 84">
            <a:extLst>
              <a:ext uri="{FF2B5EF4-FFF2-40B4-BE49-F238E27FC236}">
                <a16:creationId xmlns:a16="http://schemas.microsoft.com/office/drawing/2014/main" id="{B342E714-B4AE-41D4-8217-F544CE329C8A}"/>
              </a:ext>
            </a:extLst>
          </p:cNvPr>
          <p:cNvSpPr/>
          <p:nvPr/>
        </p:nvSpPr>
        <p:spPr>
          <a:xfrm>
            <a:off x="2008241" y="1946786"/>
            <a:ext cx="1086465" cy="2654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仅修改操作级别</a:t>
            </a:r>
          </a:p>
        </p:txBody>
      </p:sp>
      <p:sp>
        <p:nvSpPr>
          <p:cNvPr id="90" name="矩形: 圆角 89">
            <a:extLst>
              <a:ext uri="{FF2B5EF4-FFF2-40B4-BE49-F238E27FC236}">
                <a16:creationId xmlns:a16="http://schemas.microsoft.com/office/drawing/2014/main" id="{BFF83633-DD7B-4AFD-A02B-51081EEA794D}"/>
              </a:ext>
            </a:extLst>
          </p:cNvPr>
          <p:cNvSpPr/>
          <p:nvPr/>
        </p:nvSpPr>
        <p:spPr>
          <a:xfrm>
            <a:off x="2020531" y="2993922"/>
            <a:ext cx="1086465" cy="2802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仅修改量</a:t>
            </a:r>
          </a:p>
        </p:txBody>
      </p:sp>
      <p:sp>
        <p:nvSpPr>
          <p:cNvPr id="92" name="矩形: 圆角 91">
            <a:extLst>
              <a:ext uri="{FF2B5EF4-FFF2-40B4-BE49-F238E27FC236}">
                <a16:creationId xmlns:a16="http://schemas.microsoft.com/office/drawing/2014/main" id="{0EB73B33-B557-4DAA-95A6-4F79B96DB5B2}"/>
              </a:ext>
            </a:extLst>
          </p:cNvPr>
          <p:cNvSpPr/>
          <p:nvPr/>
        </p:nvSpPr>
        <p:spPr>
          <a:xfrm>
            <a:off x="2025448" y="3421627"/>
            <a:ext cx="1418301"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既修改操作级别又修改量</a:t>
            </a:r>
          </a:p>
        </p:txBody>
      </p:sp>
      <p:cxnSp>
        <p:nvCxnSpPr>
          <p:cNvPr id="55" name="连接符: 肘形 54">
            <a:extLst>
              <a:ext uri="{FF2B5EF4-FFF2-40B4-BE49-F238E27FC236}">
                <a16:creationId xmlns:a16="http://schemas.microsoft.com/office/drawing/2014/main" id="{9EE0C255-27AF-4957-9743-D811344CA700}"/>
              </a:ext>
            </a:extLst>
          </p:cNvPr>
          <p:cNvCxnSpPr>
            <a:cxnSpLocks/>
            <a:stCxn id="75" idx="3"/>
            <a:endCxn id="85" idx="1"/>
          </p:cNvCxnSpPr>
          <p:nvPr/>
        </p:nvCxnSpPr>
        <p:spPr>
          <a:xfrm>
            <a:off x="1398642" y="2057402"/>
            <a:ext cx="609599" cy="2212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CCA8BF8C-6B2F-45E7-B9D7-EB98563622AA}"/>
              </a:ext>
            </a:extLst>
          </p:cNvPr>
          <p:cNvCxnSpPr>
            <a:cxnSpLocks/>
            <a:stCxn id="75" idx="3"/>
            <a:endCxn id="90" idx="1"/>
          </p:cNvCxnSpPr>
          <p:nvPr/>
        </p:nvCxnSpPr>
        <p:spPr>
          <a:xfrm>
            <a:off x="1398642" y="2057402"/>
            <a:ext cx="621889" cy="1076632"/>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EFBBED95-25DC-4F7F-9A0A-EDFD2208D4D1}"/>
              </a:ext>
            </a:extLst>
          </p:cNvPr>
          <p:cNvCxnSpPr>
            <a:stCxn id="75" idx="3"/>
            <a:endCxn id="92" idx="1"/>
          </p:cNvCxnSpPr>
          <p:nvPr/>
        </p:nvCxnSpPr>
        <p:spPr>
          <a:xfrm>
            <a:off x="1398642" y="2057402"/>
            <a:ext cx="626806" cy="151416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a:extLst>
              <a:ext uri="{FF2B5EF4-FFF2-40B4-BE49-F238E27FC236}">
                <a16:creationId xmlns:a16="http://schemas.microsoft.com/office/drawing/2014/main" id="{22CE998D-86B3-40F1-BD73-4E8126DFE330}"/>
              </a:ext>
            </a:extLst>
          </p:cNvPr>
          <p:cNvSpPr/>
          <p:nvPr/>
        </p:nvSpPr>
        <p:spPr>
          <a:xfrm>
            <a:off x="3473246" y="1939413"/>
            <a:ext cx="1902542"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取每一指令序号中的最后一条记录</a:t>
            </a:r>
          </a:p>
        </p:txBody>
      </p:sp>
      <p:sp>
        <p:nvSpPr>
          <p:cNvPr id="102" name="矩形 101">
            <a:extLst>
              <a:ext uri="{FF2B5EF4-FFF2-40B4-BE49-F238E27FC236}">
                <a16:creationId xmlns:a16="http://schemas.microsoft.com/office/drawing/2014/main" id="{F6C819FB-331F-459B-9BAF-17A16EB666B1}"/>
              </a:ext>
            </a:extLst>
          </p:cNvPr>
          <p:cNvSpPr/>
          <p:nvPr/>
        </p:nvSpPr>
        <p:spPr>
          <a:xfrm>
            <a:off x="3065206" y="2416276"/>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p>
        </p:txBody>
      </p:sp>
      <p:sp>
        <p:nvSpPr>
          <p:cNvPr id="103" name="矩形 102">
            <a:extLst>
              <a:ext uri="{FF2B5EF4-FFF2-40B4-BE49-F238E27FC236}">
                <a16:creationId xmlns:a16="http://schemas.microsoft.com/office/drawing/2014/main" id="{36446F2E-FFFB-42AC-BF4C-2595771ADD2D}"/>
              </a:ext>
            </a:extLst>
          </p:cNvPr>
          <p:cNvSpPr/>
          <p:nvPr/>
        </p:nvSpPr>
        <p:spPr>
          <a:xfrm>
            <a:off x="3601064" y="2996379"/>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p>
        </p:txBody>
      </p:sp>
      <p:cxnSp>
        <p:nvCxnSpPr>
          <p:cNvPr id="108" name="直接箭头连接符 107">
            <a:extLst>
              <a:ext uri="{FF2B5EF4-FFF2-40B4-BE49-F238E27FC236}">
                <a16:creationId xmlns:a16="http://schemas.microsoft.com/office/drawing/2014/main" id="{19DF7C64-6608-4499-A8C7-58D1034E64F1}"/>
              </a:ext>
            </a:extLst>
          </p:cNvPr>
          <p:cNvCxnSpPr>
            <a:stCxn id="85" idx="3"/>
            <a:endCxn id="101" idx="1"/>
          </p:cNvCxnSpPr>
          <p:nvPr/>
        </p:nvCxnSpPr>
        <p:spPr>
          <a:xfrm flipV="1">
            <a:off x="3094706" y="2075836"/>
            <a:ext cx="378540" cy="36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1C989E8A-2E37-4405-9459-9FA918610457}"/>
              </a:ext>
            </a:extLst>
          </p:cNvPr>
          <p:cNvCxnSpPr>
            <a:cxnSpLocks/>
            <a:stCxn id="101" idx="2"/>
            <a:endCxn id="102" idx="0"/>
          </p:cNvCxnSpPr>
          <p:nvPr/>
        </p:nvCxnSpPr>
        <p:spPr>
          <a:xfrm>
            <a:off x="4424517" y="2212258"/>
            <a:ext cx="9831" cy="20401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66011B04-AC85-4BBC-8884-C1EFF2338F37}"/>
              </a:ext>
            </a:extLst>
          </p:cNvPr>
          <p:cNvCxnSpPr>
            <a:cxnSpLocks/>
            <a:stCxn id="90" idx="3"/>
            <a:endCxn id="103" idx="1"/>
          </p:cNvCxnSpPr>
          <p:nvPr/>
        </p:nvCxnSpPr>
        <p:spPr>
          <a:xfrm flipV="1">
            <a:off x="3106996" y="3132802"/>
            <a:ext cx="494068" cy="1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表格 115">
            <a:extLst>
              <a:ext uri="{FF2B5EF4-FFF2-40B4-BE49-F238E27FC236}">
                <a16:creationId xmlns:a16="http://schemas.microsoft.com/office/drawing/2014/main" id="{9850C418-DADF-4444-AB6C-ED4B56FE4001}"/>
              </a:ext>
            </a:extLst>
          </p:cNvPr>
          <p:cNvGraphicFramePr>
            <a:graphicFrameLocks noGrp="1"/>
          </p:cNvGraphicFramePr>
          <p:nvPr>
            <p:extLst>
              <p:ext uri="{D42A27DB-BD31-4B8C-83A1-F6EECF244321}">
                <p14:modId xmlns:p14="http://schemas.microsoft.com/office/powerpoint/2010/main" val="1305136126"/>
              </p:ext>
            </p:extLst>
          </p:nvPr>
        </p:nvGraphicFramePr>
        <p:xfrm>
          <a:off x="6781800" y="634179"/>
          <a:ext cx="1536290" cy="3374892"/>
        </p:xfrm>
        <a:graphic>
          <a:graphicData uri="http://schemas.openxmlformats.org/drawingml/2006/table">
            <a:tbl>
              <a:tblPr firstRow="1" bandRow="1">
                <a:tableStyleId>{5940675A-B579-460E-94D1-54222C63F5DA}</a:tableStyleId>
              </a:tblPr>
              <a:tblGrid>
                <a:gridCol w="1536290">
                  <a:extLst>
                    <a:ext uri="{9D8B030D-6E8A-4147-A177-3AD203B41FA5}">
                      <a16:colId xmlns:a16="http://schemas.microsoft.com/office/drawing/2014/main" val="137395190"/>
                    </a:ext>
                  </a:extLst>
                </a:gridCol>
              </a:tblGrid>
              <a:tr h="281241">
                <a:tc>
                  <a:txBody>
                    <a:bodyPr/>
                    <a:lstStyle/>
                    <a:p>
                      <a:r>
                        <a:rPr lang="zh-CN" altLang="en-US" sz="1200" dirty="0"/>
                        <a:t>指令序号</a:t>
                      </a:r>
                    </a:p>
                  </a:txBody>
                  <a:tcPr/>
                </a:tc>
                <a:extLst>
                  <a:ext uri="{0D108BD9-81ED-4DB2-BD59-A6C34878D82A}">
                    <a16:rowId xmlns:a16="http://schemas.microsoft.com/office/drawing/2014/main" val="3213251146"/>
                  </a:ext>
                </a:extLst>
              </a:tr>
              <a:tr h="281241">
                <a:tc>
                  <a:txBody>
                    <a:bodyPr/>
                    <a:lstStyle/>
                    <a:p>
                      <a:r>
                        <a:rPr lang="zh-CN" altLang="en-US" sz="1200" dirty="0"/>
                        <a:t>基金序号</a:t>
                      </a:r>
                    </a:p>
                  </a:txBody>
                  <a:tcPr/>
                </a:tc>
                <a:extLst>
                  <a:ext uri="{0D108BD9-81ED-4DB2-BD59-A6C34878D82A}">
                    <a16:rowId xmlns:a16="http://schemas.microsoft.com/office/drawing/2014/main" val="210203684"/>
                  </a:ext>
                </a:extLst>
              </a:tr>
              <a:tr h="281241">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200" dirty="0"/>
                        <a:t>修改次序</a:t>
                      </a:r>
                    </a:p>
                  </a:txBody>
                  <a:tcPr/>
                </a:tc>
                <a:extLst>
                  <a:ext uri="{0D108BD9-81ED-4DB2-BD59-A6C34878D82A}">
                    <a16:rowId xmlns:a16="http://schemas.microsoft.com/office/drawing/2014/main" val="2374890108"/>
                  </a:ext>
                </a:extLst>
              </a:tr>
              <a:tr h="281241">
                <a:tc>
                  <a:txBody>
                    <a:bodyPr/>
                    <a:lstStyle/>
                    <a:p>
                      <a:r>
                        <a:rPr lang="zh-CN" altLang="en-US" sz="1200" dirty="0"/>
                        <a:t>委托方向</a:t>
                      </a:r>
                    </a:p>
                  </a:txBody>
                  <a:tcPr/>
                </a:tc>
                <a:extLst>
                  <a:ext uri="{0D108BD9-81ED-4DB2-BD59-A6C34878D82A}">
                    <a16:rowId xmlns:a16="http://schemas.microsoft.com/office/drawing/2014/main" val="3658965953"/>
                  </a:ext>
                </a:extLst>
              </a:tr>
              <a:tr h="281241">
                <a:tc>
                  <a:txBody>
                    <a:bodyPr/>
                    <a:lstStyle/>
                    <a:p>
                      <a:r>
                        <a:rPr lang="zh-CN" altLang="en-US" sz="1200" dirty="0"/>
                        <a:t>证券代码</a:t>
                      </a:r>
                    </a:p>
                  </a:txBody>
                  <a:tcPr/>
                </a:tc>
                <a:extLst>
                  <a:ext uri="{0D108BD9-81ED-4DB2-BD59-A6C34878D82A}">
                    <a16:rowId xmlns:a16="http://schemas.microsoft.com/office/drawing/2014/main" val="181319844"/>
                  </a:ext>
                </a:extLst>
              </a:tr>
              <a:tr h="281241">
                <a:tc>
                  <a:txBody>
                    <a:bodyPr/>
                    <a:lstStyle/>
                    <a:p>
                      <a:r>
                        <a:rPr lang="zh-CN" altLang="en-US" sz="1200" dirty="0"/>
                        <a:t>指令数量</a:t>
                      </a:r>
                    </a:p>
                  </a:txBody>
                  <a:tcPr/>
                </a:tc>
                <a:extLst>
                  <a:ext uri="{0D108BD9-81ED-4DB2-BD59-A6C34878D82A}">
                    <a16:rowId xmlns:a16="http://schemas.microsoft.com/office/drawing/2014/main" val="1468966988"/>
                  </a:ext>
                </a:extLst>
              </a:tr>
              <a:tr h="281241">
                <a:tc>
                  <a:txBody>
                    <a:bodyPr/>
                    <a:lstStyle/>
                    <a:p>
                      <a:r>
                        <a:rPr lang="zh-CN" altLang="en-US" sz="1200" dirty="0"/>
                        <a:t>当日成交数量</a:t>
                      </a:r>
                    </a:p>
                  </a:txBody>
                  <a:tcPr/>
                </a:tc>
                <a:extLst>
                  <a:ext uri="{0D108BD9-81ED-4DB2-BD59-A6C34878D82A}">
                    <a16:rowId xmlns:a16="http://schemas.microsoft.com/office/drawing/2014/main" val="3179738293"/>
                  </a:ext>
                </a:extLst>
              </a:tr>
              <a:tr h="281241">
                <a:tc>
                  <a:txBody>
                    <a:bodyPr/>
                    <a:lstStyle/>
                    <a:p>
                      <a:r>
                        <a:rPr lang="zh-CN" altLang="en-US" sz="1200" dirty="0"/>
                        <a:t>指令下达时间</a:t>
                      </a:r>
                    </a:p>
                  </a:txBody>
                  <a:tcPr/>
                </a:tc>
                <a:extLst>
                  <a:ext uri="{0D108BD9-81ED-4DB2-BD59-A6C34878D82A}">
                    <a16:rowId xmlns:a16="http://schemas.microsoft.com/office/drawing/2014/main" val="1129693418"/>
                  </a:ext>
                </a:extLst>
              </a:tr>
              <a:tr h="281241">
                <a:tc>
                  <a:txBody>
                    <a:bodyPr/>
                    <a:lstStyle/>
                    <a:p>
                      <a:r>
                        <a:rPr lang="zh-CN" altLang="en-US" sz="1200" dirty="0"/>
                        <a:t>指令修改时间</a:t>
                      </a:r>
                    </a:p>
                  </a:txBody>
                  <a:tcPr/>
                </a:tc>
                <a:extLst>
                  <a:ext uri="{0D108BD9-81ED-4DB2-BD59-A6C34878D82A}">
                    <a16:rowId xmlns:a16="http://schemas.microsoft.com/office/drawing/2014/main" val="4093776175"/>
                  </a:ext>
                </a:extLst>
              </a:tr>
              <a:tr h="281241">
                <a:tc>
                  <a:txBody>
                    <a:bodyPr/>
                    <a:lstStyle/>
                    <a:p>
                      <a:r>
                        <a:rPr lang="zh-CN" altLang="en-US" sz="1200" dirty="0"/>
                        <a:t>指令操作级别</a:t>
                      </a:r>
                    </a:p>
                  </a:txBody>
                  <a:tcPr/>
                </a:tc>
                <a:extLst>
                  <a:ext uri="{0D108BD9-81ED-4DB2-BD59-A6C34878D82A}">
                    <a16:rowId xmlns:a16="http://schemas.microsoft.com/office/drawing/2014/main" val="856115569"/>
                  </a:ext>
                </a:extLst>
              </a:tr>
              <a:tr h="281241">
                <a:tc>
                  <a:txBody>
                    <a:bodyPr/>
                    <a:lstStyle/>
                    <a:p>
                      <a:r>
                        <a:rPr lang="zh-CN" altLang="en-US" sz="1200" dirty="0"/>
                        <a:t>指令开始时间</a:t>
                      </a:r>
                    </a:p>
                  </a:txBody>
                  <a:tcPr/>
                </a:tc>
                <a:extLst>
                  <a:ext uri="{0D108BD9-81ED-4DB2-BD59-A6C34878D82A}">
                    <a16:rowId xmlns:a16="http://schemas.microsoft.com/office/drawing/2014/main" val="4053210170"/>
                  </a:ext>
                </a:extLst>
              </a:tr>
              <a:tr h="281241">
                <a:tc>
                  <a:txBody>
                    <a:bodyPr/>
                    <a:lstStyle/>
                    <a:p>
                      <a:r>
                        <a:rPr lang="zh-CN" altLang="en-US" sz="1200" dirty="0"/>
                        <a:t>最后一笔委托时间</a:t>
                      </a:r>
                    </a:p>
                  </a:txBody>
                  <a:tcPr/>
                </a:tc>
                <a:extLst>
                  <a:ext uri="{0D108BD9-81ED-4DB2-BD59-A6C34878D82A}">
                    <a16:rowId xmlns:a16="http://schemas.microsoft.com/office/drawing/2014/main" val="4195611586"/>
                  </a:ext>
                </a:extLst>
              </a:tr>
            </a:tbl>
          </a:graphicData>
        </a:graphic>
      </p:graphicFrame>
    </p:spTree>
    <p:extLst>
      <p:ext uri="{BB962C8B-B14F-4D97-AF65-F5344CB8AC3E}">
        <p14:creationId xmlns:p14="http://schemas.microsoft.com/office/powerpoint/2010/main" val="31788124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60</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3514560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61</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981539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62</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30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1734311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C89ACECA-9A3F-4808-B0C3-9FA7DBA39E72}"/>
              </a:ext>
            </a:extLst>
          </p:cNvPr>
          <p:cNvSpPr>
            <a:spLocks noGrp="1"/>
          </p:cNvSpPr>
          <p:nvPr>
            <p:ph type="body" sz="quarter" idx="18"/>
          </p:nvPr>
        </p:nvSpPr>
        <p:spPr/>
        <p:txBody>
          <a:bodyPr/>
          <a:lstStyle/>
          <a:p>
            <a:endParaRPr lang="zh-CN" altLang="en-US"/>
          </a:p>
        </p:txBody>
      </p:sp>
      <p:sp>
        <p:nvSpPr>
          <p:cNvPr id="2" name="页脚占位符 1">
            <a:extLst>
              <a:ext uri="{FF2B5EF4-FFF2-40B4-BE49-F238E27FC236}">
                <a16:creationId xmlns:a16="http://schemas.microsoft.com/office/drawing/2014/main" id="{05FC71F3-9D02-4C7B-A61E-291B91EAF552}"/>
              </a:ext>
            </a:extLst>
          </p:cNvPr>
          <p:cNvSpPr>
            <a:spLocks noGrp="1"/>
          </p:cNvSpPr>
          <p:nvPr>
            <p:ph type="ftr" sz="quarter" idx="20"/>
          </p:nvPr>
        </p:nvSpPr>
        <p:spPr/>
        <p:txBody>
          <a:bodyPr/>
          <a:lstStyle/>
          <a:p>
            <a:r>
              <a:rPr lang="en-US"/>
              <a:t>Optional footer</a:t>
            </a:r>
          </a:p>
        </p:txBody>
      </p:sp>
      <p:sp>
        <p:nvSpPr>
          <p:cNvPr id="3" name="灯片编号占位符 2">
            <a:extLst>
              <a:ext uri="{FF2B5EF4-FFF2-40B4-BE49-F238E27FC236}">
                <a16:creationId xmlns:a16="http://schemas.microsoft.com/office/drawing/2014/main" id="{7ED62A41-E611-40A8-A28B-BC0EBEFBCFCD}"/>
              </a:ext>
            </a:extLst>
          </p:cNvPr>
          <p:cNvSpPr>
            <a:spLocks noGrp="1"/>
          </p:cNvSpPr>
          <p:nvPr>
            <p:ph type="sldNum" sz="quarter" idx="21"/>
          </p:nvPr>
        </p:nvSpPr>
        <p:spPr/>
        <p:txBody>
          <a:bodyPr/>
          <a:lstStyle/>
          <a:p>
            <a:fld id="{BCA4F33B-2A5C-4874-B5D7-74DA77ECCD3C}" type="slidenum">
              <a:rPr lang="en-US" smtClean="0"/>
              <a:t>63</a:t>
            </a:fld>
            <a:endParaRPr lang="en-US"/>
          </a:p>
        </p:txBody>
      </p:sp>
      <p:sp>
        <p:nvSpPr>
          <p:cNvPr id="7" name="标题 6">
            <a:extLst>
              <a:ext uri="{FF2B5EF4-FFF2-40B4-BE49-F238E27FC236}">
                <a16:creationId xmlns:a16="http://schemas.microsoft.com/office/drawing/2014/main" id="{7621F455-276C-41F0-AA09-4A5271137DD5}"/>
              </a:ext>
            </a:extLst>
          </p:cNvPr>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p>
        </p:txBody>
      </p:sp>
      <p:sp>
        <p:nvSpPr>
          <p:cNvPr id="15" name="文本框 14">
            <a:extLst>
              <a:ext uri="{FF2B5EF4-FFF2-40B4-BE49-F238E27FC236}">
                <a16:creationId xmlns:a16="http://schemas.microsoft.com/office/drawing/2014/main" id="{22DA8A73-A02C-4573-A8A8-3CAE94D3DA66}"/>
              </a:ext>
            </a:extLst>
          </p:cNvPr>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p>
        </p:txBody>
      </p:sp>
    </p:spTree>
    <p:extLst>
      <p:ext uri="{BB962C8B-B14F-4D97-AF65-F5344CB8AC3E}">
        <p14:creationId xmlns:p14="http://schemas.microsoft.com/office/powerpoint/2010/main" val="4004391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47A381-B674-43CC-A6CA-625338BC590E}"/>
              </a:ext>
            </a:extLst>
          </p:cNvPr>
          <p:cNvSpPr>
            <a:spLocks noGrp="1"/>
          </p:cNvSpPr>
          <p:nvPr>
            <p:ph type="body" sz="quarter" idx="1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6" name="Content Placeholder 5">
            <a:extLst>
              <a:ext uri="{FF2B5EF4-FFF2-40B4-BE49-F238E27FC236}">
                <a16:creationId xmlns:a16="http://schemas.microsoft.com/office/drawing/2014/main" id="{8AF7289A-7BF6-4D44-890D-B58F3F6638CA}"/>
              </a:ext>
            </a:extLst>
          </p:cNvPr>
          <p:cNvSpPr>
            <a:spLocks noGrp="1"/>
          </p:cNvSpPr>
          <p:nvPr>
            <p:ph idx="1"/>
          </p:nvPr>
        </p:nvSpPr>
        <p:spPr>
          <a:xfrm>
            <a:off x="288900" y="1052513"/>
            <a:ext cx="8568929" cy="3036887"/>
          </a:xfrm>
        </p:spPr>
        <p:txBody>
          <a:bodyPr/>
          <a:lstStyle/>
          <a:p>
            <a:pPr eaLnBrk="0"/>
            <a:r>
              <a:rPr lang="zh-CN" altLang="en-US" dirty="0">
                <a:latin typeface="Arial" panose="020B0604020202020204" pitchFamily="34" charset="0"/>
                <a:cs typeface="Arial" panose="020B0604020202020204" pitchFamily="34" charset="0"/>
              </a:rPr>
              <a:t>方法：</a:t>
            </a:r>
            <a:r>
              <a:rPr lang="en-US" altLang="zh-CN" dirty="0">
                <a:latin typeface="Arial" panose="020B0604020202020204" pitchFamily="34" charset="0"/>
                <a:cs typeface="Arial" panose="020B0604020202020204" pitchFamily="34" charset="0"/>
              </a:rPr>
              <a:t>GRU</a:t>
            </a:r>
            <a:r>
              <a:rPr lang="zh-CN" altLang="en-US" dirty="0">
                <a:latin typeface="Arial" panose="020B0604020202020204" pitchFamily="34" charset="0"/>
                <a:cs typeface="Arial" panose="020B0604020202020204" pitchFamily="34" charset="0"/>
              </a:rPr>
              <a:t>（门控循环单元）</a:t>
            </a:r>
          </a:p>
          <a:p>
            <a:pPr lvl="2"/>
            <a:r>
              <a:rPr lang="zh-CN" altLang="en-US" dirty="0">
                <a:latin typeface="Arial" panose="020B0604020202020204" pitchFamily="34" charset="0"/>
                <a:cs typeface="Arial" panose="020B0604020202020204" pitchFamily="34" charset="0"/>
              </a:rPr>
              <a:t>一级项目（</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endParaRPr lang="en-US" altLang="zh-CN" dirty="0">
              <a:latin typeface="Arial" panose="020B0604020202020204" pitchFamily="34" charset="0"/>
              <a:cs typeface="Arial" panose="020B0604020202020204" pitchFamily="34" charset="0"/>
            </a:endParaRPr>
          </a:p>
          <a:p>
            <a:pPr marL="365755" lvl="2" indent="-182878" defTabSz="228597">
              <a:buFont typeface="Verdana" pitchFamily="34" charset="0"/>
              <a:buChar char="–"/>
            </a:pPr>
            <a:r>
              <a:rPr lang="zh-CN" altLang="en-US" spc="-11" dirty="0">
                <a:solidFill>
                  <a:srgbClr val="000000"/>
                </a:solidFill>
                <a:latin typeface="Arial" panose="020B0604020202020204" pitchFamily="34" charset="0"/>
                <a:cs typeface="Arial" panose="020B0604020202020204" pitchFamily="34" charset="0"/>
              </a:rPr>
              <a:t>二级项目 </a:t>
            </a:r>
            <a:r>
              <a:rPr lang="en-US" altLang="zh-CN" spc="-11" dirty="0">
                <a:solidFill>
                  <a:srgbClr val="000000"/>
                </a:solidFill>
                <a:latin typeface="Arial" panose="020B0604020202020204" pitchFamily="34" charset="0"/>
                <a:cs typeface="Arial" panose="020B0604020202020204" pitchFamily="34" charset="0"/>
              </a:rPr>
              <a:t>(12</a:t>
            </a:r>
            <a:r>
              <a:rPr lang="zh-CN" altLang="en-US" spc="-11" dirty="0">
                <a:solidFill>
                  <a:srgbClr val="000000"/>
                </a:solidFill>
                <a:latin typeface="Arial" panose="020B0604020202020204" pitchFamily="34" charset="0"/>
                <a:cs typeface="Arial" panose="020B0604020202020204" pitchFamily="34" charset="0"/>
              </a:rPr>
              <a:t>号</a:t>
            </a:r>
            <a:r>
              <a:rPr lang="en-US" altLang="zh-CN" spc="-11" dirty="0">
                <a:solidFill>
                  <a:srgbClr val="000000"/>
                </a:solidFill>
                <a:latin typeface="Arial" panose="020B0604020202020204" pitchFamily="34" charset="0"/>
                <a:cs typeface="Arial" panose="020B0604020202020204" pitchFamily="34" charset="0"/>
              </a:rPr>
              <a:t>)</a:t>
            </a:r>
          </a:p>
          <a:p>
            <a:pPr marL="365755" lvl="2" indent="-182878" defTabSz="228597">
              <a:buFont typeface="Verdana" pitchFamily="34" charset="0"/>
              <a:buChar char="–"/>
            </a:pPr>
            <a:endParaRPr lang="en-US" altLang="zh-CN" spc="-11" dirty="0">
              <a:solidFill>
                <a:srgbClr val="000000"/>
              </a:solidFill>
              <a:latin typeface="Arial" panose="020B0604020202020204" pitchFamily="34" charset="0"/>
              <a:cs typeface="Arial" panose="020B0604020202020204" pitchFamily="34" charset="0"/>
            </a:endParaRPr>
          </a:p>
          <a:p>
            <a:pPr lvl="4"/>
            <a:endParaRPr lang="en-US" altLang="zh-CN" dirty="0">
              <a:latin typeface="Arial" panose="020B0604020202020204" pitchFamily="34" charset="0"/>
              <a:cs typeface="Arial" panose="020B0604020202020204" pitchFamily="34" charset="0"/>
            </a:endParaRPr>
          </a:p>
          <a:p>
            <a:pPr eaLnBrk="0"/>
            <a:r>
              <a:rPr lang="zh-CN" altLang="en-US" dirty="0">
                <a:latin typeface="Arial" panose="020B0604020202020204" pitchFamily="34" charset="0"/>
                <a:cs typeface="Arial" panose="020B0604020202020204" pitchFamily="34" charset="0"/>
              </a:rPr>
              <a:t>文本文字（</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p>
          <a:p>
            <a:pPr lvl="2"/>
            <a:r>
              <a:rPr lang="zh-CN" altLang="en-US" dirty="0">
                <a:latin typeface="Arial" panose="020B0604020202020204" pitchFamily="34" charset="0"/>
                <a:cs typeface="Arial" panose="020B0604020202020204" pitchFamily="34" charset="0"/>
              </a:rPr>
              <a:t>一级项目（</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endParaRPr lang="en-US" altLang="zh-CN" dirty="0">
              <a:latin typeface="Arial" panose="020B0604020202020204" pitchFamily="34" charset="0"/>
              <a:cs typeface="Arial" panose="020B0604020202020204" pitchFamily="34" charset="0"/>
            </a:endParaRPr>
          </a:p>
          <a:p>
            <a:pPr marL="365755" lvl="2" indent="-182878" defTabSz="228597">
              <a:buFont typeface="Verdana" pitchFamily="34" charset="0"/>
              <a:buChar char="–"/>
            </a:pPr>
            <a:r>
              <a:rPr lang="zh-CN" altLang="en-US" spc="-11" dirty="0">
                <a:solidFill>
                  <a:srgbClr val="000000"/>
                </a:solidFill>
                <a:latin typeface="Arial" panose="020B0604020202020204" pitchFamily="34" charset="0"/>
                <a:cs typeface="Arial" panose="020B0604020202020204" pitchFamily="34" charset="0"/>
              </a:rPr>
              <a:t>二级项目 </a:t>
            </a:r>
            <a:r>
              <a:rPr lang="en-US" altLang="zh-CN" spc="-11" dirty="0">
                <a:solidFill>
                  <a:srgbClr val="000000"/>
                </a:solidFill>
                <a:latin typeface="Arial" panose="020B0604020202020204" pitchFamily="34" charset="0"/>
                <a:cs typeface="Arial" panose="020B0604020202020204" pitchFamily="34" charset="0"/>
              </a:rPr>
              <a:t>(12</a:t>
            </a:r>
            <a:r>
              <a:rPr lang="zh-CN" altLang="en-US" spc="-11" dirty="0">
                <a:solidFill>
                  <a:srgbClr val="000000"/>
                </a:solidFill>
                <a:latin typeface="Arial" panose="020B0604020202020204" pitchFamily="34" charset="0"/>
                <a:cs typeface="Arial" panose="020B0604020202020204" pitchFamily="34" charset="0"/>
              </a:rPr>
              <a:t>号</a:t>
            </a:r>
            <a:r>
              <a:rPr lang="en-US" altLang="zh-CN" spc="-11" dirty="0">
                <a:solidFill>
                  <a:srgbClr val="000000"/>
                </a:solidFill>
                <a:latin typeface="Arial" panose="020B0604020202020204" pitchFamily="34" charset="0"/>
                <a:cs typeface="Arial" panose="020B0604020202020204" pitchFamily="34" charset="0"/>
              </a:rPr>
              <a:t>)</a:t>
            </a:r>
          </a:p>
        </p:txBody>
      </p:sp>
      <p:sp>
        <p:nvSpPr>
          <p:cNvPr id="3" name="Footer Placeholder 2">
            <a:extLst>
              <a:ext uri="{FF2B5EF4-FFF2-40B4-BE49-F238E27FC236}">
                <a16:creationId xmlns:a16="http://schemas.microsoft.com/office/drawing/2014/main" id="{9F8D24F4-9F2B-4129-8F33-2938D8BE56F3}"/>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4" name="Slide Number Placeholder 3">
            <a:extLst>
              <a:ext uri="{FF2B5EF4-FFF2-40B4-BE49-F238E27FC236}">
                <a16:creationId xmlns:a16="http://schemas.microsoft.com/office/drawing/2014/main" id="{A47C446D-1D64-4F03-AEB5-18EE93992C59}"/>
              </a:ext>
            </a:extLst>
          </p:cNvPr>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64</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5" name="Title 4">
            <a:extLst>
              <a:ext uri="{FF2B5EF4-FFF2-40B4-BE49-F238E27FC236}">
                <a16:creationId xmlns:a16="http://schemas.microsoft.com/office/drawing/2014/main" id="{A1580794-E421-4A86-8FB5-BC66D1C7BB5B}"/>
              </a:ext>
            </a:extLst>
          </p:cNvPr>
          <p:cNvSpPr>
            <a:spLocks noGrp="1"/>
          </p:cNvSpPr>
          <p:nvPr>
            <p:ph type="title"/>
          </p:nvPr>
        </p:nvSpPr>
        <p:spPr/>
        <p:txBody>
          <a:bodyPr/>
          <a:lstStyle/>
          <a:p>
            <a:r>
              <a:rPr lang="zh-CN" altLang="en-US" dirty="0">
                <a:solidFill>
                  <a:srgbClr val="000AD2"/>
                </a:solidFill>
                <a:latin typeface="Arial" panose="020B0604020202020204" pitchFamily="34" charset="0"/>
                <a:ea typeface="黑体" panose="02010609060101010101" pitchFamily="49" charset="-122"/>
                <a:cs typeface="Arial" panose="020B0604020202020204" pitchFamily="34" charset="0"/>
              </a:rPr>
              <a:t>交易时点选择</a:t>
            </a:r>
            <a:br>
              <a:rPr lang="en-US" altLang="zh-CN" sz="10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模型展示</a:t>
            </a:r>
            <a:endParaRPr lang="zh-CN" altLang="en-US" sz="2000" dirty="0"/>
          </a:p>
        </p:txBody>
      </p:sp>
    </p:spTree>
    <p:extLst>
      <p:ext uri="{BB962C8B-B14F-4D97-AF65-F5344CB8AC3E}">
        <p14:creationId xmlns:p14="http://schemas.microsoft.com/office/powerpoint/2010/main" val="558213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8024EB-53BC-46AB-A23D-1B91BBDE68F7}"/>
              </a:ext>
            </a:extLst>
          </p:cNvPr>
          <p:cNvSpPr>
            <a:spLocks noGrp="1"/>
          </p:cNvSpPr>
          <p:nvPr>
            <p:ph type="body" sz="quarter" idx="17"/>
          </p:nvPr>
        </p:nvSpPr>
        <p:spPr/>
        <p:txBody>
          <a:bodyPr/>
          <a:lstStyle/>
          <a:p>
            <a:endParaRPr lang="zh-CN" altLang="en-US"/>
          </a:p>
        </p:txBody>
      </p:sp>
      <p:sp>
        <p:nvSpPr>
          <p:cNvPr id="4" name="页脚占位符 3">
            <a:extLst>
              <a:ext uri="{FF2B5EF4-FFF2-40B4-BE49-F238E27FC236}">
                <a16:creationId xmlns:a16="http://schemas.microsoft.com/office/drawing/2014/main" id="{1242671D-316C-4D00-8C3C-BA3A8BAAA3CE}"/>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6C43FE3C-766D-4E7D-BE96-6E4D1F6D03EF}"/>
              </a:ext>
            </a:extLst>
          </p:cNvPr>
          <p:cNvSpPr>
            <a:spLocks noGrp="1"/>
          </p:cNvSpPr>
          <p:nvPr>
            <p:ph type="sldNum" sz="quarter" idx="20"/>
          </p:nvPr>
        </p:nvSpPr>
        <p:spPr/>
        <p:txBody>
          <a:bodyPr/>
          <a:lstStyle/>
          <a:p>
            <a:fld id="{BCA4F33B-2A5C-4874-B5D7-74DA77ECCD3C}" type="slidenum">
              <a:rPr lang="en-US" smtClean="0"/>
              <a:t>65</a:t>
            </a:fld>
            <a:endParaRPr lang="en-US"/>
          </a:p>
        </p:txBody>
      </p:sp>
      <p:sp>
        <p:nvSpPr>
          <p:cNvPr id="6" name="标题 5">
            <a:extLst>
              <a:ext uri="{FF2B5EF4-FFF2-40B4-BE49-F238E27FC236}">
                <a16:creationId xmlns:a16="http://schemas.microsoft.com/office/drawing/2014/main" id="{273AE53D-4025-4CAC-A4C8-83FC17361BD5}"/>
              </a:ext>
            </a:extLst>
          </p:cNvPr>
          <p:cNvSpPr>
            <a:spLocks noGrp="1"/>
          </p:cNvSpPr>
          <p:nvPr>
            <p:ph type="title"/>
          </p:nvPr>
        </p:nvSpPr>
        <p:spPr/>
        <p:txBody>
          <a:bodyPr/>
          <a:lstStyle/>
          <a:p>
            <a:r>
              <a:rPr lang="zh-CN" altLang="en-US" dirty="0"/>
              <a:t>茅台</a:t>
            </a:r>
            <a:r>
              <a:rPr lang="en-US" altLang="zh-CN" dirty="0"/>
              <a:t>600519(</a:t>
            </a:r>
            <a:r>
              <a:rPr lang="zh-CN" altLang="en-US" dirty="0"/>
              <a:t>用到未来信息了）</a:t>
            </a:r>
          </a:p>
        </p:txBody>
      </p:sp>
      <p:pic>
        <p:nvPicPr>
          <p:cNvPr id="8" name="图片 7">
            <a:extLst>
              <a:ext uri="{FF2B5EF4-FFF2-40B4-BE49-F238E27FC236}">
                <a16:creationId xmlns:a16="http://schemas.microsoft.com/office/drawing/2014/main" id="{D9CB199F-C927-4A0E-B5A2-D0D5C79BE68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86768" y="1017851"/>
            <a:ext cx="3126071" cy="2927497"/>
          </a:xfrm>
          <a:prstGeom prst="rect">
            <a:avLst/>
          </a:prstGeom>
        </p:spPr>
      </p:pic>
      <p:pic>
        <p:nvPicPr>
          <p:cNvPr id="10" name="图片 9">
            <a:extLst>
              <a:ext uri="{FF2B5EF4-FFF2-40B4-BE49-F238E27FC236}">
                <a16:creationId xmlns:a16="http://schemas.microsoft.com/office/drawing/2014/main" id="{53121A4F-EFFD-4990-A03A-FEB845EC5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803" y="945131"/>
            <a:ext cx="1094361" cy="3044395"/>
          </a:xfrm>
          <a:prstGeom prst="rect">
            <a:avLst/>
          </a:prstGeom>
        </p:spPr>
      </p:pic>
      <p:pic>
        <p:nvPicPr>
          <p:cNvPr id="12" name="图片 11">
            <a:extLst>
              <a:ext uri="{FF2B5EF4-FFF2-40B4-BE49-F238E27FC236}">
                <a16:creationId xmlns:a16="http://schemas.microsoft.com/office/drawing/2014/main" id="{83EDC4EB-5063-4A66-8292-9F3044356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099" y="945131"/>
            <a:ext cx="2492141" cy="1818722"/>
          </a:xfrm>
          <a:prstGeom prst="rect">
            <a:avLst/>
          </a:prstGeom>
        </p:spPr>
      </p:pic>
      <p:sp>
        <p:nvSpPr>
          <p:cNvPr id="13" name="文本框 12">
            <a:extLst>
              <a:ext uri="{FF2B5EF4-FFF2-40B4-BE49-F238E27FC236}">
                <a16:creationId xmlns:a16="http://schemas.microsoft.com/office/drawing/2014/main" id="{00E664E7-9A93-458D-896C-4205EF95D937}"/>
              </a:ext>
            </a:extLst>
          </p:cNvPr>
          <p:cNvSpPr txBox="1"/>
          <p:nvPr/>
        </p:nvSpPr>
        <p:spPr>
          <a:xfrm>
            <a:off x="5838092" y="2935032"/>
            <a:ext cx="1827946"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样本内预测情况</a:t>
            </a:r>
          </a:p>
        </p:txBody>
      </p:sp>
    </p:spTree>
    <p:extLst>
      <p:ext uri="{BB962C8B-B14F-4D97-AF65-F5344CB8AC3E}">
        <p14:creationId xmlns:p14="http://schemas.microsoft.com/office/powerpoint/2010/main" val="3294541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059F20A-5A32-4577-A0B7-A3F2399354C0}"/>
              </a:ext>
            </a:extLst>
          </p:cNvPr>
          <p:cNvSpPr>
            <a:spLocks noGrp="1"/>
          </p:cNvSpPr>
          <p:nvPr>
            <p:ph type="body" sz="quarter" idx="17"/>
          </p:nvPr>
        </p:nvSpPr>
        <p:spPr/>
        <p:txBody>
          <a:bodyPr/>
          <a:lstStyle/>
          <a:p>
            <a:endParaRPr lang="zh-CN" altLang="en-US"/>
          </a:p>
        </p:txBody>
      </p:sp>
      <p:sp>
        <p:nvSpPr>
          <p:cNvPr id="4" name="页脚占位符 3">
            <a:extLst>
              <a:ext uri="{FF2B5EF4-FFF2-40B4-BE49-F238E27FC236}">
                <a16:creationId xmlns:a16="http://schemas.microsoft.com/office/drawing/2014/main" id="{FB1F1E13-EC03-4227-BCDA-14429CE96995}"/>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E2B67A09-29A7-42F2-933F-D1E483580CD1}"/>
              </a:ext>
            </a:extLst>
          </p:cNvPr>
          <p:cNvSpPr>
            <a:spLocks noGrp="1"/>
          </p:cNvSpPr>
          <p:nvPr>
            <p:ph type="sldNum" sz="quarter" idx="20"/>
          </p:nvPr>
        </p:nvSpPr>
        <p:spPr/>
        <p:txBody>
          <a:bodyPr/>
          <a:lstStyle/>
          <a:p>
            <a:fld id="{BCA4F33B-2A5C-4874-B5D7-74DA77ECCD3C}" type="slidenum">
              <a:rPr lang="en-US" smtClean="0"/>
              <a:t>66</a:t>
            </a:fld>
            <a:endParaRPr lang="en-US"/>
          </a:p>
        </p:txBody>
      </p:sp>
      <p:sp>
        <p:nvSpPr>
          <p:cNvPr id="6" name="标题 5">
            <a:extLst>
              <a:ext uri="{FF2B5EF4-FFF2-40B4-BE49-F238E27FC236}">
                <a16:creationId xmlns:a16="http://schemas.microsoft.com/office/drawing/2014/main" id="{581A9EC9-E0AF-43C0-B512-CFAA94FE507F}"/>
              </a:ext>
            </a:extLst>
          </p:cNvPr>
          <p:cNvSpPr>
            <a:spLocks noGrp="1"/>
          </p:cNvSpPr>
          <p:nvPr>
            <p:ph type="title"/>
          </p:nvPr>
        </p:nvSpPr>
        <p:spPr/>
        <p:txBody>
          <a:bodyPr/>
          <a:lstStyle/>
          <a:p>
            <a:r>
              <a:rPr lang="zh-CN" altLang="en-US" dirty="0"/>
              <a:t>金山办公</a:t>
            </a:r>
            <a:r>
              <a:rPr lang="en-US" altLang="zh-CN" dirty="0"/>
              <a:t>688111 (</a:t>
            </a:r>
            <a:r>
              <a:rPr lang="zh-CN" altLang="en-US" dirty="0"/>
              <a:t>用到未来信息了）</a:t>
            </a:r>
          </a:p>
        </p:txBody>
      </p:sp>
      <p:pic>
        <p:nvPicPr>
          <p:cNvPr id="14" name="内容占位符 13">
            <a:extLst>
              <a:ext uri="{FF2B5EF4-FFF2-40B4-BE49-F238E27FC236}">
                <a16:creationId xmlns:a16="http://schemas.microsoft.com/office/drawing/2014/main" id="{42A7759D-FE36-42DD-80BB-25DB4B9A5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9079" y="1314684"/>
            <a:ext cx="2086028" cy="1626743"/>
          </a:xfrm>
        </p:spPr>
      </p:pic>
      <p:pic>
        <p:nvPicPr>
          <p:cNvPr id="16" name="图片 15">
            <a:extLst>
              <a:ext uri="{FF2B5EF4-FFF2-40B4-BE49-F238E27FC236}">
                <a16:creationId xmlns:a16="http://schemas.microsoft.com/office/drawing/2014/main" id="{6E5A3C57-B499-4E67-8C4F-CCFAD4881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49" y="1392927"/>
            <a:ext cx="1929995" cy="1421011"/>
          </a:xfrm>
          <a:prstGeom prst="rect">
            <a:avLst/>
          </a:prstGeom>
        </p:spPr>
      </p:pic>
      <p:pic>
        <p:nvPicPr>
          <p:cNvPr id="18" name="图片 17">
            <a:extLst>
              <a:ext uri="{FF2B5EF4-FFF2-40B4-BE49-F238E27FC236}">
                <a16:creationId xmlns:a16="http://schemas.microsoft.com/office/drawing/2014/main" id="{616EE937-C5C5-49F8-81A0-DE24B2ABE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171" y="398958"/>
            <a:ext cx="1027263" cy="2873486"/>
          </a:xfrm>
          <a:prstGeom prst="rect">
            <a:avLst/>
          </a:prstGeom>
        </p:spPr>
      </p:pic>
    </p:spTree>
    <p:extLst>
      <p:ext uri="{BB962C8B-B14F-4D97-AF65-F5344CB8AC3E}">
        <p14:creationId xmlns:p14="http://schemas.microsoft.com/office/powerpoint/2010/main" val="3952716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663627-2EFA-4A3D-B311-789AAEC2089C}"/>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D28096DC-9686-47EA-B0B2-982E2CD18C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470" y="1139600"/>
            <a:ext cx="2843917" cy="2211302"/>
          </a:xfrm>
        </p:spPr>
      </p:pic>
      <p:sp>
        <p:nvSpPr>
          <p:cNvPr id="4" name="页脚占位符 3">
            <a:extLst>
              <a:ext uri="{FF2B5EF4-FFF2-40B4-BE49-F238E27FC236}">
                <a16:creationId xmlns:a16="http://schemas.microsoft.com/office/drawing/2014/main" id="{4C6D9797-240A-4436-89FF-E8D220080EF3}"/>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5258E90C-456C-4882-9DD5-853B2A69B1B0}"/>
              </a:ext>
            </a:extLst>
          </p:cNvPr>
          <p:cNvSpPr>
            <a:spLocks noGrp="1"/>
          </p:cNvSpPr>
          <p:nvPr>
            <p:ph type="sldNum" sz="quarter" idx="20"/>
          </p:nvPr>
        </p:nvSpPr>
        <p:spPr/>
        <p:txBody>
          <a:bodyPr/>
          <a:lstStyle/>
          <a:p>
            <a:fld id="{BCA4F33B-2A5C-4874-B5D7-74DA77ECCD3C}" type="slidenum">
              <a:rPr lang="en-US" smtClean="0"/>
              <a:t>67</a:t>
            </a:fld>
            <a:endParaRPr lang="en-US"/>
          </a:p>
        </p:txBody>
      </p:sp>
      <p:sp>
        <p:nvSpPr>
          <p:cNvPr id="6" name="标题 5">
            <a:extLst>
              <a:ext uri="{FF2B5EF4-FFF2-40B4-BE49-F238E27FC236}">
                <a16:creationId xmlns:a16="http://schemas.microsoft.com/office/drawing/2014/main" id="{B1C3233E-BD33-4170-92DE-FB786DD3BB7C}"/>
              </a:ext>
            </a:extLst>
          </p:cNvPr>
          <p:cNvSpPr>
            <a:spLocks noGrp="1"/>
          </p:cNvSpPr>
          <p:nvPr>
            <p:ph type="title"/>
          </p:nvPr>
        </p:nvSpPr>
        <p:spPr/>
        <p:txBody>
          <a:bodyPr/>
          <a:lstStyle/>
          <a:p>
            <a:r>
              <a:rPr lang="zh-CN" altLang="en-US" dirty="0"/>
              <a:t>浦发银行</a:t>
            </a:r>
            <a:r>
              <a:rPr lang="en-US" altLang="zh-CN" dirty="0"/>
              <a:t>600000 (</a:t>
            </a:r>
            <a:r>
              <a:rPr lang="zh-CN" altLang="en-US" dirty="0"/>
              <a:t>用到未来信息了）</a:t>
            </a:r>
          </a:p>
        </p:txBody>
      </p:sp>
      <p:pic>
        <p:nvPicPr>
          <p:cNvPr id="10" name="图片 9">
            <a:extLst>
              <a:ext uri="{FF2B5EF4-FFF2-40B4-BE49-F238E27FC236}">
                <a16:creationId xmlns:a16="http://schemas.microsoft.com/office/drawing/2014/main" id="{412512A5-8E61-4882-829F-91D05E915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168" y="603997"/>
            <a:ext cx="911338" cy="2736793"/>
          </a:xfrm>
          <a:prstGeom prst="rect">
            <a:avLst/>
          </a:prstGeom>
        </p:spPr>
      </p:pic>
      <p:pic>
        <p:nvPicPr>
          <p:cNvPr id="12" name="图片 11">
            <a:extLst>
              <a:ext uri="{FF2B5EF4-FFF2-40B4-BE49-F238E27FC236}">
                <a16:creationId xmlns:a16="http://schemas.microsoft.com/office/drawing/2014/main" id="{D970B00B-2303-4AB3-8055-B4ED5F5C3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290" y="1284002"/>
            <a:ext cx="1550699" cy="1160757"/>
          </a:xfrm>
          <a:prstGeom prst="rect">
            <a:avLst/>
          </a:prstGeom>
        </p:spPr>
      </p:pic>
    </p:spTree>
    <p:extLst>
      <p:ext uri="{BB962C8B-B14F-4D97-AF65-F5344CB8AC3E}">
        <p14:creationId xmlns:p14="http://schemas.microsoft.com/office/powerpoint/2010/main" val="2750381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2672-CEBF-4F0C-8CE2-11D61B504D42}"/>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4B6C2454-1EFE-4106-940C-DD9AA08E38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102" y="928368"/>
            <a:ext cx="2271018" cy="1685459"/>
          </a:xfrm>
        </p:spPr>
      </p:pic>
      <p:sp>
        <p:nvSpPr>
          <p:cNvPr id="4" name="页脚占位符 3">
            <a:extLst>
              <a:ext uri="{FF2B5EF4-FFF2-40B4-BE49-F238E27FC236}">
                <a16:creationId xmlns:a16="http://schemas.microsoft.com/office/drawing/2014/main" id="{D02A507E-4700-49B7-A199-6C8F06E0945E}"/>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44FC1A68-0E32-45EA-A527-C099114AE20F}"/>
              </a:ext>
            </a:extLst>
          </p:cNvPr>
          <p:cNvSpPr>
            <a:spLocks noGrp="1"/>
          </p:cNvSpPr>
          <p:nvPr>
            <p:ph type="sldNum" sz="quarter" idx="20"/>
          </p:nvPr>
        </p:nvSpPr>
        <p:spPr/>
        <p:txBody>
          <a:bodyPr/>
          <a:lstStyle/>
          <a:p>
            <a:fld id="{BCA4F33B-2A5C-4874-B5D7-74DA77ECCD3C}" type="slidenum">
              <a:rPr lang="en-US" smtClean="0"/>
              <a:t>68</a:t>
            </a:fld>
            <a:endParaRPr lang="en-US"/>
          </a:p>
        </p:txBody>
      </p:sp>
      <p:sp>
        <p:nvSpPr>
          <p:cNvPr id="6" name="标题 5">
            <a:extLst>
              <a:ext uri="{FF2B5EF4-FFF2-40B4-BE49-F238E27FC236}">
                <a16:creationId xmlns:a16="http://schemas.microsoft.com/office/drawing/2014/main" id="{E0F1AA12-909C-4B27-86AD-4B013E063F63}"/>
              </a:ext>
            </a:extLst>
          </p:cNvPr>
          <p:cNvSpPr>
            <a:spLocks noGrp="1"/>
          </p:cNvSpPr>
          <p:nvPr>
            <p:ph type="title"/>
          </p:nvPr>
        </p:nvSpPr>
        <p:spPr/>
        <p:txBody>
          <a:bodyPr/>
          <a:lstStyle/>
          <a:p>
            <a:r>
              <a:rPr lang="zh-CN" altLang="en-US" dirty="0"/>
              <a:t>白云机场</a:t>
            </a:r>
            <a:r>
              <a:rPr lang="en-US" altLang="zh-CN" dirty="0"/>
              <a:t>600004 (</a:t>
            </a:r>
            <a:r>
              <a:rPr lang="zh-CN" altLang="en-US" dirty="0"/>
              <a:t>用到未来信息了）</a:t>
            </a:r>
          </a:p>
        </p:txBody>
      </p:sp>
      <p:pic>
        <p:nvPicPr>
          <p:cNvPr id="10" name="图片 9">
            <a:extLst>
              <a:ext uri="{FF2B5EF4-FFF2-40B4-BE49-F238E27FC236}">
                <a16:creationId xmlns:a16="http://schemas.microsoft.com/office/drawing/2014/main" id="{8D409BB8-333F-4F05-9536-10FBC6971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464" y="900953"/>
            <a:ext cx="2356461" cy="1836718"/>
          </a:xfrm>
          <a:prstGeom prst="rect">
            <a:avLst/>
          </a:prstGeom>
        </p:spPr>
      </p:pic>
      <p:pic>
        <p:nvPicPr>
          <p:cNvPr id="12" name="图片 11">
            <a:extLst>
              <a:ext uri="{FF2B5EF4-FFF2-40B4-BE49-F238E27FC236}">
                <a16:creationId xmlns:a16="http://schemas.microsoft.com/office/drawing/2014/main" id="{7C247B43-E671-49A5-9953-2D3E0D36C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509" y="492369"/>
            <a:ext cx="924674" cy="2615312"/>
          </a:xfrm>
          <a:prstGeom prst="rect">
            <a:avLst/>
          </a:prstGeom>
        </p:spPr>
      </p:pic>
    </p:spTree>
    <p:extLst>
      <p:ext uri="{BB962C8B-B14F-4D97-AF65-F5344CB8AC3E}">
        <p14:creationId xmlns:p14="http://schemas.microsoft.com/office/powerpoint/2010/main" val="249200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A7B2C0-B772-468F-8E19-D86479199566}"/>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71F9A0A8-397E-4058-92E9-BD6BDFD5B7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278" y="1196236"/>
            <a:ext cx="1750484" cy="1249473"/>
          </a:xfrm>
        </p:spPr>
      </p:pic>
      <p:sp>
        <p:nvSpPr>
          <p:cNvPr id="4" name="页脚占位符 3">
            <a:extLst>
              <a:ext uri="{FF2B5EF4-FFF2-40B4-BE49-F238E27FC236}">
                <a16:creationId xmlns:a16="http://schemas.microsoft.com/office/drawing/2014/main" id="{7F15743F-6F75-4B38-BA4F-DB3E45D01BC6}"/>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9DCBB2AC-24FA-434C-BBBA-85488FD79E76}"/>
              </a:ext>
            </a:extLst>
          </p:cNvPr>
          <p:cNvSpPr>
            <a:spLocks noGrp="1"/>
          </p:cNvSpPr>
          <p:nvPr>
            <p:ph type="sldNum" sz="quarter" idx="20"/>
          </p:nvPr>
        </p:nvSpPr>
        <p:spPr/>
        <p:txBody>
          <a:bodyPr/>
          <a:lstStyle/>
          <a:p>
            <a:fld id="{BCA4F33B-2A5C-4874-B5D7-74DA77ECCD3C}" type="slidenum">
              <a:rPr lang="en-US" smtClean="0"/>
              <a:t>69</a:t>
            </a:fld>
            <a:endParaRPr lang="en-US"/>
          </a:p>
        </p:txBody>
      </p:sp>
      <p:sp>
        <p:nvSpPr>
          <p:cNvPr id="6" name="标题 5">
            <a:extLst>
              <a:ext uri="{FF2B5EF4-FFF2-40B4-BE49-F238E27FC236}">
                <a16:creationId xmlns:a16="http://schemas.microsoft.com/office/drawing/2014/main" id="{4DE19031-02BF-49E3-80C4-63C1418F5C0A}"/>
              </a:ext>
            </a:extLst>
          </p:cNvPr>
          <p:cNvSpPr>
            <a:spLocks noGrp="1"/>
          </p:cNvSpPr>
          <p:nvPr>
            <p:ph type="title"/>
          </p:nvPr>
        </p:nvSpPr>
        <p:spPr/>
        <p:txBody>
          <a:bodyPr/>
          <a:lstStyle/>
          <a:p>
            <a:r>
              <a:rPr lang="zh-CN" altLang="en-US" dirty="0"/>
              <a:t>海科</a:t>
            </a:r>
            <a:r>
              <a:rPr lang="en-US" altLang="zh-CN" dirty="0"/>
              <a:t>B(</a:t>
            </a:r>
            <a:r>
              <a:rPr lang="zh-CN" altLang="en-US" dirty="0"/>
              <a:t>不太对）</a:t>
            </a:r>
            <a:r>
              <a:rPr lang="en-US" altLang="zh-CN" dirty="0"/>
              <a:t>900938 (</a:t>
            </a:r>
            <a:r>
              <a:rPr lang="zh-CN" altLang="en-US" dirty="0"/>
              <a:t>用到未来信息了）</a:t>
            </a:r>
          </a:p>
        </p:txBody>
      </p:sp>
      <p:pic>
        <p:nvPicPr>
          <p:cNvPr id="10" name="图片 9">
            <a:extLst>
              <a:ext uri="{FF2B5EF4-FFF2-40B4-BE49-F238E27FC236}">
                <a16:creationId xmlns:a16="http://schemas.microsoft.com/office/drawing/2014/main" id="{AE37D8C4-6C6A-4D0C-B9CB-3B053613F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7" y="931377"/>
            <a:ext cx="2749273" cy="2049812"/>
          </a:xfrm>
          <a:prstGeom prst="rect">
            <a:avLst/>
          </a:prstGeom>
        </p:spPr>
      </p:pic>
      <p:pic>
        <p:nvPicPr>
          <p:cNvPr id="12" name="图片 11">
            <a:extLst>
              <a:ext uri="{FF2B5EF4-FFF2-40B4-BE49-F238E27FC236}">
                <a16:creationId xmlns:a16="http://schemas.microsoft.com/office/drawing/2014/main" id="{B1C6F08E-286D-4330-9F04-1A8BEA8A4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265" y="402038"/>
            <a:ext cx="834317" cy="3108491"/>
          </a:xfrm>
          <a:prstGeom prst="rect">
            <a:avLst/>
          </a:prstGeom>
        </p:spPr>
      </p:pic>
    </p:spTree>
    <p:extLst>
      <p:ext uri="{BB962C8B-B14F-4D97-AF65-F5344CB8AC3E}">
        <p14:creationId xmlns:p14="http://schemas.microsoft.com/office/powerpoint/2010/main" val="901198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6F6328-0D47-423E-99D6-0E0DBFCA57ED}"/>
              </a:ext>
            </a:extLst>
          </p:cNvPr>
          <p:cNvSpPr>
            <a:spLocks noGrp="1"/>
          </p:cNvSpPr>
          <p:nvPr>
            <p:ph type="body" sz="quarter" idx="18"/>
          </p:nvPr>
        </p:nvSpPr>
        <p:spPr/>
        <p:txBody>
          <a:bodyPr/>
          <a:lstStyle/>
          <a:p>
            <a:endParaRPr lang="zh-CN" altLang="en-US"/>
          </a:p>
        </p:txBody>
      </p:sp>
      <p:sp>
        <p:nvSpPr>
          <p:cNvPr id="3" name="页脚占位符 2">
            <a:extLst>
              <a:ext uri="{FF2B5EF4-FFF2-40B4-BE49-F238E27FC236}">
                <a16:creationId xmlns:a16="http://schemas.microsoft.com/office/drawing/2014/main" id="{4376F77A-EAA4-4F65-8F10-9B7265BC0023}"/>
              </a:ext>
            </a:extLst>
          </p:cNvPr>
          <p:cNvSpPr>
            <a:spLocks noGrp="1"/>
          </p:cNvSpPr>
          <p:nvPr>
            <p:ph type="ftr" sz="quarter" idx="20"/>
          </p:nvPr>
        </p:nvSpPr>
        <p:spPr/>
        <p:txBody>
          <a:bodyPr/>
          <a:lstStyle/>
          <a:p>
            <a:r>
              <a:rPr lang="en-US"/>
              <a:t>Optional footer</a:t>
            </a:r>
          </a:p>
        </p:txBody>
      </p:sp>
      <p:sp>
        <p:nvSpPr>
          <p:cNvPr id="4" name="灯片编号占位符 3">
            <a:extLst>
              <a:ext uri="{FF2B5EF4-FFF2-40B4-BE49-F238E27FC236}">
                <a16:creationId xmlns:a16="http://schemas.microsoft.com/office/drawing/2014/main" id="{C485C444-063D-41AC-B15F-08D18B5790F4}"/>
              </a:ext>
            </a:extLst>
          </p:cNvPr>
          <p:cNvSpPr>
            <a:spLocks noGrp="1"/>
          </p:cNvSpPr>
          <p:nvPr>
            <p:ph type="sldNum" sz="quarter" idx="21"/>
          </p:nvPr>
        </p:nvSpPr>
        <p:spPr/>
        <p:txBody>
          <a:bodyPr/>
          <a:lstStyle/>
          <a:p>
            <a:fld id="{B0D8026B-E60C-4F31-BD3E-34D786A82026}" type="slidenum">
              <a:rPr lang="en-US" smtClean="0"/>
              <a:t>7</a:t>
            </a:fld>
            <a:endParaRPr lang="en-US"/>
          </a:p>
        </p:txBody>
      </p:sp>
      <p:sp>
        <p:nvSpPr>
          <p:cNvPr id="5" name="标题 4">
            <a:extLst>
              <a:ext uri="{FF2B5EF4-FFF2-40B4-BE49-F238E27FC236}">
                <a16:creationId xmlns:a16="http://schemas.microsoft.com/office/drawing/2014/main" id="{BFB9CDBE-F8A5-4941-91EE-8D9CB0537247}"/>
              </a:ext>
            </a:extLst>
          </p:cNvPr>
          <p:cNvSpPr>
            <a:spLocks noGrp="1"/>
          </p:cNvSpPr>
          <p:nvPr>
            <p:ph type="title"/>
          </p:nvPr>
        </p:nvSpPr>
        <p:spPr>
          <a:xfrm>
            <a:off x="288900" y="261730"/>
            <a:ext cx="8568929" cy="372452"/>
          </a:xfrm>
        </p:spPr>
        <p:txBody>
          <a:bodyPr/>
          <a:lstStyle/>
          <a:p>
            <a:r>
              <a:rPr lang="zh-CN" altLang="en-US" dirty="0"/>
              <a:t>指令考核</a:t>
            </a:r>
          </a:p>
        </p:txBody>
      </p:sp>
      <p:sp>
        <p:nvSpPr>
          <p:cNvPr id="45" name="矩形: 圆角 44">
            <a:extLst>
              <a:ext uri="{FF2B5EF4-FFF2-40B4-BE49-F238E27FC236}">
                <a16:creationId xmlns:a16="http://schemas.microsoft.com/office/drawing/2014/main" id="{8BB302C4-2E22-41E1-B5B6-C28D1DFF0F87}"/>
              </a:ext>
            </a:extLst>
          </p:cNvPr>
          <p:cNvSpPr/>
          <p:nvPr/>
        </p:nvSpPr>
        <p:spPr>
          <a:xfrm>
            <a:off x="993063" y="671054"/>
            <a:ext cx="518648" cy="14600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操</a:t>
            </a:r>
            <a:endParaRPr lang="en-US" altLang="zh-CN" sz="800" dirty="0"/>
          </a:p>
          <a:p>
            <a:pPr algn="ctr"/>
            <a:r>
              <a:rPr lang="zh-CN" altLang="en-US" sz="800" dirty="0"/>
              <a:t>作</a:t>
            </a:r>
            <a:endParaRPr lang="en-US" altLang="zh-CN" sz="800" dirty="0"/>
          </a:p>
          <a:p>
            <a:pPr algn="ctr"/>
            <a:r>
              <a:rPr lang="zh-CN" altLang="en-US" sz="800" dirty="0"/>
              <a:t>级</a:t>
            </a:r>
            <a:endParaRPr lang="en-US" altLang="zh-CN" sz="800" dirty="0"/>
          </a:p>
          <a:p>
            <a:pPr algn="ctr"/>
            <a:r>
              <a:rPr lang="zh-CN" altLang="en-US" sz="800" dirty="0"/>
              <a:t>别</a:t>
            </a:r>
            <a:endParaRPr lang="en-US" altLang="zh-CN" sz="800" dirty="0"/>
          </a:p>
          <a:p>
            <a:pPr algn="ctr"/>
            <a:r>
              <a:rPr lang="zh-CN" altLang="en-US" sz="800" dirty="0"/>
              <a:t>又</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量</a:t>
            </a:r>
            <a:endParaRPr lang="en-US" altLang="zh-CN" sz="800" dirty="0"/>
          </a:p>
        </p:txBody>
      </p:sp>
      <p:sp>
        <p:nvSpPr>
          <p:cNvPr id="48" name="矩形 47">
            <a:extLst>
              <a:ext uri="{FF2B5EF4-FFF2-40B4-BE49-F238E27FC236}">
                <a16:creationId xmlns:a16="http://schemas.microsoft.com/office/drawing/2014/main" id="{046CDEE9-DE6C-4C92-99D8-19A9339E2E2A}"/>
              </a:ext>
            </a:extLst>
          </p:cNvPr>
          <p:cNvSpPr/>
          <p:nvPr/>
        </p:nvSpPr>
        <p:spPr>
          <a:xfrm>
            <a:off x="4798141" y="1096294"/>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sp>
        <p:nvSpPr>
          <p:cNvPr id="6" name="菱形 5">
            <a:extLst>
              <a:ext uri="{FF2B5EF4-FFF2-40B4-BE49-F238E27FC236}">
                <a16:creationId xmlns:a16="http://schemas.microsoft.com/office/drawing/2014/main" id="{058E6CDF-A468-4395-B479-B4400EFBD67A}"/>
              </a:ext>
            </a:extLst>
          </p:cNvPr>
          <p:cNvSpPr/>
          <p:nvPr/>
        </p:nvSpPr>
        <p:spPr>
          <a:xfrm>
            <a:off x="2116394" y="877530"/>
            <a:ext cx="2234380" cy="70792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是否仅标准指令改单</a:t>
            </a:r>
          </a:p>
        </p:txBody>
      </p:sp>
      <p:sp>
        <p:nvSpPr>
          <p:cNvPr id="50" name="矩形 49">
            <a:extLst>
              <a:ext uri="{FF2B5EF4-FFF2-40B4-BE49-F238E27FC236}">
                <a16:creationId xmlns:a16="http://schemas.microsoft.com/office/drawing/2014/main" id="{6E73474A-37F6-4A9D-826F-D2966324B0B3}"/>
              </a:ext>
            </a:extLst>
          </p:cNvPr>
          <p:cNvSpPr/>
          <p:nvPr/>
        </p:nvSpPr>
        <p:spPr>
          <a:xfrm>
            <a:off x="2745661" y="1705896"/>
            <a:ext cx="978310"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改单量计算</a:t>
            </a:r>
          </a:p>
        </p:txBody>
      </p:sp>
      <p:sp>
        <p:nvSpPr>
          <p:cNvPr id="51" name="菱形 50">
            <a:extLst>
              <a:ext uri="{FF2B5EF4-FFF2-40B4-BE49-F238E27FC236}">
                <a16:creationId xmlns:a16="http://schemas.microsoft.com/office/drawing/2014/main" id="{BC35192C-5FA1-40C4-8A49-DAA0279AC145}"/>
              </a:ext>
            </a:extLst>
          </p:cNvPr>
          <p:cNvSpPr/>
          <p:nvPr/>
        </p:nvSpPr>
        <p:spPr>
          <a:xfrm>
            <a:off x="2202428" y="2150807"/>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快速指令改单量占比是否超过</a:t>
            </a:r>
            <a:r>
              <a:rPr lang="en-US" altLang="zh-CN" sz="800" dirty="0"/>
              <a:t>66%</a:t>
            </a:r>
            <a:endParaRPr lang="zh-CN" altLang="en-US" sz="800" dirty="0"/>
          </a:p>
        </p:txBody>
      </p:sp>
      <p:sp>
        <p:nvSpPr>
          <p:cNvPr id="52" name="矩形 51">
            <a:extLst>
              <a:ext uri="{FF2B5EF4-FFF2-40B4-BE49-F238E27FC236}">
                <a16:creationId xmlns:a16="http://schemas.microsoft.com/office/drawing/2014/main" id="{862D1601-4D9C-4E11-9A81-4BB706768884}"/>
              </a:ext>
            </a:extLst>
          </p:cNvPr>
          <p:cNvSpPr/>
          <p:nvPr/>
        </p:nvSpPr>
        <p:spPr>
          <a:xfrm>
            <a:off x="4869424" y="2321640"/>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sp>
        <p:nvSpPr>
          <p:cNvPr id="53" name="菱形 52">
            <a:extLst>
              <a:ext uri="{FF2B5EF4-FFF2-40B4-BE49-F238E27FC236}">
                <a16:creationId xmlns:a16="http://schemas.microsoft.com/office/drawing/2014/main" id="{FC4CA32D-E77C-47F9-B50F-9A54AA1F81F9}"/>
              </a:ext>
            </a:extLst>
          </p:cNvPr>
          <p:cNvSpPr/>
          <p:nvPr/>
        </p:nvSpPr>
        <p:spPr>
          <a:xfrm>
            <a:off x="2207342" y="2944762"/>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是否存在改单量占比超过</a:t>
            </a:r>
            <a:r>
              <a:rPr lang="en-US" altLang="zh-CN" sz="800" dirty="0"/>
              <a:t>66%</a:t>
            </a:r>
            <a:r>
              <a:rPr lang="zh-CN" altLang="en-US" sz="800" dirty="0"/>
              <a:t>的指令操作类别</a:t>
            </a:r>
          </a:p>
        </p:txBody>
      </p:sp>
      <p:sp>
        <p:nvSpPr>
          <p:cNvPr id="54" name="矩形 53">
            <a:extLst>
              <a:ext uri="{FF2B5EF4-FFF2-40B4-BE49-F238E27FC236}">
                <a16:creationId xmlns:a16="http://schemas.microsoft.com/office/drawing/2014/main" id="{F96D397D-0FC3-4416-9302-C8DC55594A26}"/>
              </a:ext>
            </a:extLst>
          </p:cNvPr>
          <p:cNvSpPr/>
          <p:nvPr/>
        </p:nvSpPr>
        <p:spPr>
          <a:xfrm>
            <a:off x="4874341" y="3119282"/>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所有指令按照该操作级别标齐结束时间并计算各自区间占比</a:t>
            </a:r>
          </a:p>
        </p:txBody>
      </p:sp>
      <p:sp>
        <p:nvSpPr>
          <p:cNvPr id="60" name="矩形 59">
            <a:extLst>
              <a:ext uri="{FF2B5EF4-FFF2-40B4-BE49-F238E27FC236}">
                <a16:creationId xmlns:a16="http://schemas.microsoft.com/office/drawing/2014/main" id="{4AE02C23-FC14-464A-AB92-9E99695EF229}"/>
              </a:ext>
            </a:extLst>
          </p:cNvPr>
          <p:cNvSpPr/>
          <p:nvPr/>
        </p:nvSpPr>
        <p:spPr>
          <a:xfrm>
            <a:off x="1541209" y="3720279"/>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cxnSp>
        <p:nvCxnSpPr>
          <p:cNvPr id="12" name="连接符: 肘形 11">
            <a:extLst>
              <a:ext uri="{FF2B5EF4-FFF2-40B4-BE49-F238E27FC236}">
                <a16:creationId xmlns:a16="http://schemas.microsoft.com/office/drawing/2014/main" id="{75533E1A-0F29-46D0-942A-525D6F6F1D0A}"/>
              </a:ext>
            </a:extLst>
          </p:cNvPr>
          <p:cNvCxnSpPr>
            <a:stCxn id="45" idx="3"/>
            <a:endCxn id="6" idx="1"/>
          </p:cNvCxnSpPr>
          <p:nvPr/>
        </p:nvCxnSpPr>
        <p:spPr>
          <a:xfrm flipV="1">
            <a:off x="1511711" y="1231491"/>
            <a:ext cx="604683" cy="16960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B32BEFA-F84A-455A-A036-C2304CD4BB18}"/>
              </a:ext>
            </a:extLst>
          </p:cNvPr>
          <p:cNvCxnSpPr>
            <a:stCxn id="6" idx="3"/>
            <a:endCxn id="48" idx="1"/>
          </p:cNvCxnSpPr>
          <p:nvPr/>
        </p:nvCxnSpPr>
        <p:spPr>
          <a:xfrm>
            <a:off x="4350774" y="1231491"/>
            <a:ext cx="447367" cy="122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76ECD9F-3F05-42E9-AB1E-DA175E48062B}"/>
              </a:ext>
            </a:extLst>
          </p:cNvPr>
          <p:cNvCxnSpPr>
            <a:stCxn id="6" idx="2"/>
            <a:endCxn id="50" idx="0"/>
          </p:cNvCxnSpPr>
          <p:nvPr/>
        </p:nvCxnSpPr>
        <p:spPr>
          <a:xfrm>
            <a:off x="3233584" y="1585452"/>
            <a:ext cx="1232" cy="12044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25864D4-5072-471A-B09F-5DA1684A79A6}"/>
              </a:ext>
            </a:extLst>
          </p:cNvPr>
          <p:cNvCxnSpPr>
            <a:stCxn id="50" idx="2"/>
            <a:endCxn id="51" idx="0"/>
          </p:cNvCxnSpPr>
          <p:nvPr/>
        </p:nvCxnSpPr>
        <p:spPr>
          <a:xfrm>
            <a:off x="3234816" y="1978741"/>
            <a:ext cx="0" cy="17206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C680295-8093-4D89-BCD5-079D3511EFA5}"/>
              </a:ext>
            </a:extLst>
          </p:cNvPr>
          <p:cNvCxnSpPr>
            <a:stCxn id="51" idx="3"/>
            <a:endCxn id="52" idx="1"/>
          </p:cNvCxnSpPr>
          <p:nvPr/>
        </p:nvCxnSpPr>
        <p:spPr>
          <a:xfrm flipV="1">
            <a:off x="4267203" y="2458063"/>
            <a:ext cx="602221" cy="24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F570EAC-3C5E-4A2E-8708-F3C3FA5480F5}"/>
              </a:ext>
            </a:extLst>
          </p:cNvPr>
          <p:cNvCxnSpPr>
            <a:stCxn id="51" idx="2"/>
            <a:endCxn id="53" idx="0"/>
          </p:cNvCxnSpPr>
          <p:nvPr/>
        </p:nvCxnSpPr>
        <p:spPr>
          <a:xfrm>
            <a:off x="3234816" y="2770239"/>
            <a:ext cx="4914" cy="1745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AE5E60A8-EF9D-4E2E-A8EB-51CF03C386AF}"/>
              </a:ext>
            </a:extLst>
          </p:cNvPr>
          <p:cNvCxnSpPr>
            <a:cxnSpLocks/>
            <a:stCxn id="53" idx="3"/>
            <a:endCxn id="54" idx="1"/>
          </p:cNvCxnSpPr>
          <p:nvPr/>
        </p:nvCxnSpPr>
        <p:spPr>
          <a:xfrm>
            <a:off x="4272117" y="3254478"/>
            <a:ext cx="602224" cy="122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DE73A80-AD38-4281-8DBB-EC8B722610C7}"/>
              </a:ext>
            </a:extLst>
          </p:cNvPr>
          <p:cNvCxnSpPr>
            <a:cxnSpLocks/>
            <a:stCxn id="53" idx="2"/>
            <a:endCxn id="60" idx="0"/>
          </p:cNvCxnSpPr>
          <p:nvPr/>
        </p:nvCxnSpPr>
        <p:spPr>
          <a:xfrm flipH="1">
            <a:off x="3238503" y="3564194"/>
            <a:ext cx="1227" cy="15608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372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D0A505-80C1-4FE2-B609-01C4168AC03D}"/>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A8A485BB-2E0C-4A5A-94AB-37315BE889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453" y="1257135"/>
            <a:ext cx="1481682" cy="1134374"/>
          </a:xfrm>
        </p:spPr>
      </p:pic>
      <p:sp>
        <p:nvSpPr>
          <p:cNvPr id="4" name="页脚占位符 3">
            <a:extLst>
              <a:ext uri="{FF2B5EF4-FFF2-40B4-BE49-F238E27FC236}">
                <a16:creationId xmlns:a16="http://schemas.microsoft.com/office/drawing/2014/main" id="{DE86D166-46C5-4C65-8D11-1746CF6075A7}"/>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E7498397-7BE1-4947-B7A6-A3F366AFDCFC}"/>
              </a:ext>
            </a:extLst>
          </p:cNvPr>
          <p:cNvSpPr>
            <a:spLocks noGrp="1"/>
          </p:cNvSpPr>
          <p:nvPr>
            <p:ph type="sldNum" sz="quarter" idx="20"/>
          </p:nvPr>
        </p:nvSpPr>
        <p:spPr/>
        <p:txBody>
          <a:bodyPr/>
          <a:lstStyle/>
          <a:p>
            <a:fld id="{BCA4F33B-2A5C-4874-B5D7-74DA77ECCD3C}" type="slidenum">
              <a:rPr lang="en-US" smtClean="0"/>
              <a:t>70</a:t>
            </a:fld>
            <a:endParaRPr lang="en-US"/>
          </a:p>
        </p:txBody>
      </p:sp>
      <p:sp>
        <p:nvSpPr>
          <p:cNvPr id="6" name="标题 5">
            <a:extLst>
              <a:ext uri="{FF2B5EF4-FFF2-40B4-BE49-F238E27FC236}">
                <a16:creationId xmlns:a16="http://schemas.microsoft.com/office/drawing/2014/main" id="{426481CB-D358-439A-8134-47FD1A2CC671}"/>
              </a:ext>
            </a:extLst>
          </p:cNvPr>
          <p:cNvSpPr>
            <a:spLocks noGrp="1"/>
          </p:cNvSpPr>
          <p:nvPr>
            <p:ph type="title"/>
          </p:nvPr>
        </p:nvSpPr>
        <p:spPr/>
        <p:txBody>
          <a:bodyPr/>
          <a:lstStyle/>
          <a:p>
            <a:r>
              <a:rPr lang="zh-CN" altLang="en-US" dirty="0"/>
              <a:t>德龙激光</a:t>
            </a:r>
            <a:r>
              <a:rPr lang="en-US" altLang="zh-CN" dirty="0"/>
              <a:t>688170 (</a:t>
            </a:r>
            <a:r>
              <a:rPr lang="zh-CN" altLang="en-US" dirty="0"/>
              <a:t>用到未来信息了）</a:t>
            </a:r>
          </a:p>
        </p:txBody>
      </p:sp>
      <p:pic>
        <p:nvPicPr>
          <p:cNvPr id="10" name="图片 9">
            <a:extLst>
              <a:ext uri="{FF2B5EF4-FFF2-40B4-BE49-F238E27FC236}">
                <a16:creationId xmlns:a16="http://schemas.microsoft.com/office/drawing/2014/main" id="{06CFDA9A-49E7-4049-B1EA-FB0D01B83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685" y="571976"/>
            <a:ext cx="2440501" cy="1875757"/>
          </a:xfrm>
          <a:prstGeom prst="rect">
            <a:avLst/>
          </a:prstGeom>
        </p:spPr>
      </p:pic>
      <p:pic>
        <p:nvPicPr>
          <p:cNvPr id="12" name="图片 11">
            <a:extLst>
              <a:ext uri="{FF2B5EF4-FFF2-40B4-BE49-F238E27FC236}">
                <a16:creationId xmlns:a16="http://schemas.microsoft.com/office/drawing/2014/main" id="{996CC2A2-3568-4490-AE85-485E486BC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205" y="629324"/>
            <a:ext cx="960314" cy="3240879"/>
          </a:xfrm>
          <a:prstGeom prst="rect">
            <a:avLst/>
          </a:prstGeom>
        </p:spPr>
      </p:pic>
    </p:spTree>
    <p:extLst>
      <p:ext uri="{BB962C8B-B14F-4D97-AF65-F5344CB8AC3E}">
        <p14:creationId xmlns:p14="http://schemas.microsoft.com/office/powerpoint/2010/main" val="3842443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6BDD012-C488-45D8-A731-CFA1D488F029}"/>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4EDEBB5C-A88E-4CC5-99F8-CCE016360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132" y="1039725"/>
            <a:ext cx="2277534" cy="1741842"/>
          </a:xfrm>
        </p:spPr>
      </p:pic>
      <p:sp>
        <p:nvSpPr>
          <p:cNvPr id="4" name="页脚占位符 3">
            <a:extLst>
              <a:ext uri="{FF2B5EF4-FFF2-40B4-BE49-F238E27FC236}">
                <a16:creationId xmlns:a16="http://schemas.microsoft.com/office/drawing/2014/main" id="{3BDBDAB2-73DC-4EE5-9E36-05E57C837638}"/>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27C34CC1-73DA-48A5-A666-416573C8E263}"/>
              </a:ext>
            </a:extLst>
          </p:cNvPr>
          <p:cNvSpPr>
            <a:spLocks noGrp="1"/>
          </p:cNvSpPr>
          <p:nvPr>
            <p:ph type="sldNum" sz="quarter" idx="20"/>
          </p:nvPr>
        </p:nvSpPr>
        <p:spPr/>
        <p:txBody>
          <a:bodyPr/>
          <a:lstStyle/>
          <a:p>
            <a:fld id="{BCA4F33B-2A5C-4874-B5D7-74DA77ECCD3C}" type="slidenum">
              <a:rPr lang="en-US" smtClean="0"/>
              <a:t>71</a:t>
            </a:fld>
            <a:endParaRPr lang="en-US"/>
          </a:p>
        </p:txBody>
      </p:sp>
      <p:sp>
        <p:nvSpPr>
          <p:cNvPr id="6" name="标题 5">
            <a:extLst>
              <a:ext uri="{FF2B5EF4-FFF2-40B4-BE49-F238E27FC236}">
                <a16:creationId xmlns:a16="http://schemas.microsoft.com/office/drawing/2014/main" id="{9272D652-46C7-4A63-B85F-E14B6FB04DC5}"/>
              </a:ext>
            </a:extLst>
          </p:cNvPr>
          <p:cNvSpPr>
            <a:spLocks noGrp="1"/>
          </p:cNvSpPr>
          <p:nvPr>
            <p:ph type="title"/>
          </p:nvPr>
        </p:nvSpPr>
        <p:spPr/>
        <p:txBody>
          <a:bodyPr/>
          <a:lstStyle/>
          <a:p>
            <a:r>
              <a:rPr lang="zh-CN" altLang="en-US" dirty="0"/>
              <a:t>金科股份</a:t>
            </a:r>
            <a:r>
              <a:rPr lang="en-US" altLang="zh-CN" dirty="0"/>
              <a:t>000656.SZ (</a:t>
            </a:r>
            <a:r>
              <a:rPr lang="zh-CN" altLang="en-US" dirty="0"/>
              <a:t>用到未来信息了）</a:t>
            </a:r>
          </a:p>
        </p:txBody>
      </p:sp>
      <p:pic>
        <p:nvPicPr>
          <p:cNvPr id="10" name="图片 9">
            <a:extLst>
              <a:ext uri="{FF2B5EF4-FFF2-40B4-BE49-F238E27FC236}">
                <a16:creationId xmlns:a16="http://schemas.microsoft.com/office/drawing/2014/main" id="{6CCE357A-4B5F-41AA-BD3D-AE80ECF8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424" y="1046557"/>
            <a:ext cx="2057889" cy="1525193"/>
          </a:xfrm>
          <a:prstGeom prst="rect">
            <a:avLst/>
          </a:prstGeom>
        </p:spPr>
      </p:pic>
      <p:pic>
        <p:nvPicPr>
          <p:cNvPr id="12" name="图片 11">
            <a:extLst>
              <a:ext uri="{FF2B5EF4-FFF2-40B4-BE49-F238E27FC236}">
                <a16:creationId xmlns:a16="http://schemas.microsoft.com/office/drawing/2014/main" id="{7234EFB8-0F95-42DC-9981-8590DBFFD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9801" y="274660"/>
            <a:ext cx="892314" cy="3271972"/>
          </a:xfrm>
          <a:prstGeom prst="rect">
            <a:avLst/>
          </a:prstGeom>
        </p:spPr>
      </p:pic>
    </p:spTree>
    <p:extLst>
      <p:ext uri="{BB962C8B-B14F-4D97-AF65-F5344CB8AC3E}">
        <p14:creationId xmlns:p14="http://schemas.microsoft.com/office/powerpoint/2010/main" val="94931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E3B14B-ECCA-41F0-A85E-91FAAC8C1A9B}"/>
              </a:ext>
            </a:extLst>
          </p:cNvPr>
          <p:cNvSpPr>
            <a:spLocks noGrp="1"/>
          </p:cNvSpPr>
          <p:nvPr>
            <p:ph type="body" sz="quarter" idx="17"/>
          </p:nvPr>
        </p:nvSpPr>
        <p:spPr/>
        <p:txBody>
          <a:bodyPr/>
          <a:lstStyle/>
          <a:p>
            <a:endParaRPr lang="zh-CN" altLang="en-US"/>
          </a:p>
        </p:txBody>
      </p:sp>
      <p:pic>
        <p:nvPicPr>
          <p:cNvPr id="8" name="内容占位符 7">
            <a:extLst>
              <a:ext uri="{FF2B5EF4-FFF2-40B4-BE49-F238E27FC236}">
                <a16:creationId xmlns:a16="http://schemas.microsoft.com/office/drawing/2014/main" id="{2F780552-7BDD-42E1-A4C4-C33B89921D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81" y="993010"/>
            <a:ext cx="1877156" cy="1434911"/>
          </a:xfrm>
        </p:spPr>
      </p:pic>
      <p:sp>
        <p:nvSpPr>
          <p:cNvPr id="4" name="页脚占位符 3">
            <a:extLst>
              <a:ext uri="{FF2B5EF4-FFF2-40B4-BE49-F238E27FC236}">
                <a16:creationId xmlns:a16="http://schemas.microsoft.com/office/drawing/2014/main" id="{42DE8BB6-DEA7-4454-8B6F-DCBC1887F008}"/>
              </a:ext>
            </a:extLst>
          </p:cNvPr>
          <p:cNvSpPr>
            <a:spLocks noGrp="1"/>
          </p:cNvSpPr>
          <p:nvPr>
            <p:ph type="ftr" sz="quarter" idx="19"/>
          </p:nvPr>
        </p:nvSpPr>
        <p:spPr/>
        <p:txBody>
          <a:bodyPr/>
          <a:lstStyle/>
          <a:p>
            <a:r>
              <a:rPr lang="en-US"/>
              <a:t>Optional footer</a:t>
            </a:r>
          </a:p>
        </p:txBody>
      </p:sp>
      <p:sp>
        <p:nvSpPr>
          <p:cNvPr id="5" name="灯片编号占位符 4">
            <a:extLst>
              <a:ext uri="{FF2B5EF4-FFF2-40B4-BE49-F238E27FC236}">
                <a16:creationId xmlns:a16="http://schemas.microsoft.com/office/drawing/2014/main" id="{DE17FD36-406C-4C13-B137-3020B6B0F526}"/>
              </a:ext>
            </a:extLst>
          </p:cNvPr>
          <p:cNvSpPr>
            <a:spLocks noGrp="1"/>
          </p:cNvSpPr>
          <p:nvPr>
            <p:ph type="sldNum" sz="quarter" idx="20"/>
          </p:nvPr>
        </p:nvSpPr>
        <p:spPr/>
        <p:txBody>
          <a:bodyPr/>
          <a:lstStyle/>
          <a:p>
            <a:fld id="{BCA4F33B-2A5C-4874-B5D7-74DA77ECCD3C}" type="slidenum">
              <a:rPr lang="en-US" smtClean="0"/>
              <a:t>72</a:t>
            </a:fld>
            <a:endParaRPr lang="en-US"/>
          </a:p>
        </p:txBody>
      </p:sp>
      <p:sp>
        <p:nvSpPr>
          <p:cNvPr id="6" name="标题 5">
            <a:extLst>
              <a:ext uri="{FF2B5EF4-FFF2-40B4-BE49-F238E27FC236}">
                <a16:creationId xmlns:a16="http://schemas.microsoft.com/office/drawing/2014/main" id="{F837CE0C-FC41-4E2B-8FD8-4F63E2D53D59}"/>
              </a:ext>
            </a:extLst>
          </p:cNvPr>
          <p:cNvSpPr>
            <a:spLocks noGrp="1"/>
          </p:cNvSpPr>
          <p:nvPr>
            <p:ph type="title"/>
          </p:nvPr>
        </p:nvSpPr>
        <p:spPr/>
        <p:txBody>
          <a:bodyPr/>
          <a:lstStyle/>
          <a:p>
            <a:r>
              <a:rPr lang="zh-CN" altLang="en-US" dirty="0"/>
              <a:t>剑桥科技</a:t>
            </a:r>
            <a:r>
              <a:rPr lang="en-US" altLang="zh-CN" dirty="0"/>
              <a:t>603083 (</a:t>
            </a:r>
            <a:r>
              <a:rPr lang="zh-CN" altLang="en-US" dirty="0"/>
              <a:t>用到未来信息了）</a:t>
            </a:r>
          </a:p>
        </p:txBody>
      </p:sp>
      <p:pic>
        <p:nvPicPr>
          <p:cNvPr id="10" name="图片 9">
            <a:extLst>
              <a:ext uri="{FF2B5EF4-FFF2-40B4-BE49-F238E27FC236}">
                <a16:creationId xmlns:a16="http://schemas.microsoft.com/office/drawing/2014/main" id="{C3BCC0C4-6FA2-4C57-9F70-E626B348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278" y="920848"/>
            <a:ext cx="2082023" cy="1579233"/>
          </a:xfrm>
          <a:prstGeom prst="rect">
            <a:avLst/>
          </a:prstGeom>
        </p:spPr>
      </p:pic>
      <p:pic>
        <p:nvPicPr>
          <p:cNvPr id="12" name="图片 11">
            <a:extLst>
              <a:ext uri="{FF2B5EF4-FFF2-40B4-BE49-F238E27FC236}">
                <a16:creationId xmlns:a16="http://schemas.microsoft.com/office/drawing/2014/main" id="{506A14EB-DE47-4A5C-BAC3-77E01849D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58" y="993010"/>
            <a:ext cx="992478" cy="2523235"/>
          </a:xfrm>
          <a:prstGeom prst="rect">
            <a:avLst/>
          </a:prstGeom>
        </p:spPr>
      </p:pic>
    </p:spTree>
    <p:extLst>
      <p:ext uri="{BB962C8B-B14F-4D97-AF65-F5344CB8AC3E}">
        <p14:creationId xmlns:p14="http://schemas.microsoft.com/office/powerpoint/2010/main" val="523322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5E5DADC0-C711-4142-BB1D-BEEFA708E159}"/>
              </a:ext>
            </a:extLst>
          </p:cNvPr>
          <p:cNvSpPr>
            <a:spLocks noGrp="1"/>
          </p:cNvSpPr>
          <p:nvPr>
            <p:ph type="body"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2" name="Content Placeholder 1">
            <a:extLst>
              <a:ext uri="{FF2B5EF4-FFF2-40B4-BE49-F238E27FC236}">
                <a16:creationId xmlns:a16="http://schemas.microsoft.com/office/drawing/2014/main" id="{D5FADFF3-72BC-4A35-9309-456D9D2F1F22}"/>
              </a:ext>
            </a:extLst>
          </p:cNvPr>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endParaRPr lang="en-US"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sp>
        <p:nvSpPr>
          <p:cNvPr id="6" name="Content Placeholder 5">
            <a:extLst>
              <a:ext uri="{FF2B5EF4-FFF2-40B4-BE49-F238E27FC236}">
                <a16:creationId xmlns:a16="http://schemas.microsoft.com/office/drawing/2014/main" id="{88B84837-7357-4677-B4F2-05FAE4E96C09}"/>
              </a:ext>
            </a:extLst>
          </p:cNvPr>
          <p:cNvSpPr>
            <a:spLocks noGrp="1"/>
          </p:cNvSpPr>
          <p:nvPr>
            <p:ph idx="15"/>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 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 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eaLnBrk="0"/>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7" name="Footer Placeholder 6">
            <a:extLst>
              <a:ext uri="{FF2B5EF4-FFF2-40B4-BE49-F238E27FC236}">
                <a16:creationId xmlns:a16="http://schemas.microsoft.com/office/drawing/2014/main" id="{D26D4B16-7028-49E0-9DF4-B8C58E73D47C}"/>
              </a:ext>
            </a:extLst>
          </p:cNvPr>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8" name="Slide Number Placeholder 7">
            <a:extLst>
              <a:ext uri="{FF2B5EF4-FFF2-40B4-BE49-F238E27FC236}">
                <a16:creationId xmlns:a16="http://schemas.microsoft.com/office/drawing/2014/main" id="{22C91557-1B06-4944-8F18-080FC179F97E}"/>
              </a:ext>
            </a:extLst>
          </p:cNvPr>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73</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5" name="Title 4">
            <a:extLst>
              <a:ext uri="{FF2B5EF4-FFF2-40B4-BE49-F238E27FC236}">
                <a16:creationId xmlns:a16="http://schemas.microsoft.com/office/drawing/2014/main" id="{AE8B1EDF-2805-4336-9AE0-ED00944A6B34}"/>
              </a:ext>
            </a:extLst>
          </p:cNvPr>
          <p:cNvSpPr>
            <a:spLocks noGrp="1"/>
          </p:cNvSpPr>
          <p:nvPr>
            <p:ph type="title"/>
          </p:nvPr>
        </p:nvSpPr>
        <p:spPr/>
        <p:txBody>
          <a:bodyPr/>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论点展示（</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br>
              <a:rPr lang="en-US"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两栏（</a:t>
            </a:r>
            <a:r>
              <a:rPr lang="en-US" altLang="zh-CN" sz="1600" dirty="0">
                <a:solidFill>
                  <a:srgbClr val="000AD2"/>
                </a:solidFill>
                <a:latin typeface="Arial" panose="020B0604020202020204" pitchFamily="34" charset="0"/>
                <a:ea typeface="黑体" panose="02010609060101010101" pitchFamily="49" charset="-122"/>
                <a:cs typeface="Arial" panose="020B0604020202020204" pitchFamily="34" charset="0"/>
              </a:rPr>
              <a:t>16</a:t>
            </a: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582652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95C016-5A46-4C48-9B6A-40FD38CECD66}"/>
              </a:ext>
            </a:extLst>
          </p:cNvPr>
          <p:cNvSpPr>
            <a:spLocks noGrp="1"/>
          </p:cNvSpPr>
          <p:nvPr>
            <p:ph type="body" sz="quarter" idx="17"/>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6" name="Table 6">
            <a:extLst>
              <a:ext uri="{FF2B5EF4-FFF2-40B4-BE49-F238E27FC236}">
                <a16:creationId xmlns:a16="http://schemas.microsoft.com/office/drawing/2014/main" id="{5FBFFEDD-D311-499B-BC84-D8467E4A8C91}"/>
              </a:ext>
            </a:extLst>
          </p:cNvPr>
          <p:cNvGraphicFramePr>
            <a:graphicFrameLocks noGrp="1"/>
          </p:cNvGraphicFramePr>
          <p:nvPr>
            <p:ph idx="1"/>
            <p:extLst>
              <p:ext uri="{D42A27DB-BD31-4B8C-83A1-F6EECF244321}">
                <p14:modId xmlns:p14="http://schemas.microsoft.com/office/powerpoint/2010/main" val="3846368892"/>
              </p:ext>
            </p:extLst>
          </p:nvPr>
        </p:nvGraphicFramePr>
        <p:xfrm>
          <a:off x="288925" y="1052513"/>
          <a:ext cx="8569325" cy="2487168"/>
        </p:xfrm>
        <a:graphic>
          <a:graphicData uri="http://schemas.openxmlformats.org/drawingml/2006/table">
            <a:tbl>
              <a:tblPr firstRow="1" bandRow="1">
                <a:tableStyleId>{2D5ABB26-0587-4C30-8999-92F81FD0307C}</a:tableStyleId>
              </a:tblPr>
              <a:tblGrid>
                <a:gridCol w="1713865">
                  <a:extLst>
                    <a:ext uri="{9D8B030D-6E8A-4147-A177-3AD203B41FA5}">
                      <a16:colId xmlns:a16="http://schemas.microsoft.com/office/drawing/2014/main" val="3227789308"/>
                    </a:ext>
                  </a:extLst>
                </a:gridCol>
                <a:gridCol w="1713865">
                  <a:extLst>
                    <a:ext uri="{9D8B030D-6E8A-4147-A177-3AD203B41FA5}">
                      <a16:colId xmlns:a16="http://schemas.microsoft.com/office/drawing/2014/main" val="2759584922"/>
                    </a:ext>
                  </a:extLst>
                </a:gridCol>
                <a:gridCol w="1713865">
                  <a:extLst>
                    <a:ext uri="{9D8B030D-6E8A-4147-A177-3AD203B41FA5}">
                      <a16:colId xmlns:a16="http://schemas.microsoft.com/office/drawing/2014/main" val="1030182518"/>
                    </a:ext>
                  </a:extLst>
                </a:gridCol>
                <a:gridCol w="1713865">
                  <a:extLst>
                    <a:ext uri="{9D8B030D-6E8A-4147-A177-3AD203B41FA5}">
                      <a16:colId xmlns:a16="http://schemas.microsoft.com/office/drawing/2014/main" val="3743574680"/>
                    </a:ext>
                  </a:extLst>
                </a:gridCol>
                <a:gridCol w="1713865">
                  <a:extLst>
                    <a:ext uri="{9D8B030D-6E8A-4147-A177-3AD203B41FA5}">
                      <a16:colId xmlns:a16="http://schemas.microsoft.com/office/drawing/2014/main" val="3927827011"/>
                    </a:ext>
                  </a:extLst>
                </a:gridCol>
              </a:tblGrid>
              <a:tr h="0">
                <a:tc>
                  <a:txBody>
                    <a:bodyPr/>
                    <a:lstStyle/>
                    <a:p>
                      <a:pPr algn="l" eaLnBrk="1"/>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文本列（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algn="l" eaLnBrk="1"/>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数据列</a:t>
                      </a:r>
                      <a:endParaRPr lang="en-GB"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extLst>
                  <a:ext uri="{0D108BD9-81ED-4DB2-BD59-A6C34878D82A}">
                    <a16:rowId xmlns:a16="http://schemas.microsoft.com/office/drawing/2014/main" val="1325428289"/>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46415133"/>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865335"/>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04109306"/>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7018152"/>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extLst>
                  <a:ext uri="{0D108BD9-81ED-4DB2-BD59-A6C34878D82A}">
                    <a16:rowId xmlns:a16="http://schemas.microsoft.com/office/drawing/2014/main" val="508035882"/>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44752225"/>
                  </a:ext>
                </a:extLst>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3521872"/>
                  </a:ext>
                </a:extLst>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9675602"/>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46168034"/>
                  </a:ext>
                </a:extLst>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2965674"/>
                  </a:ext>
                </a:extLst>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123"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8274785"/>
                  </a:ext>
                </a:extLst>
              </a:tr>
            </a:tbl>
          </a:graphicData>
        </a:graphic>
      </p:graphicFrame>
      <p:sp>
        <p:nvSpPr>
          <p:cNvPr id="2" name="Footer Placeholder 1">
            <a:extLst>
              <a:ext uri="{FF2B5EF4-FFF2-40B4-BE49-F238E27FC236}">
                <a16:creationId xmlns:a16="http://schemas.microsoft.com/office/drawing/2014/main" id="{1A03E68A-26A1-4AA3-8C34-E2EA58BBBF1A}"/>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4" name="Slide Number Placeholder 3">
            <a:extLst>
              <a:ext uri="{FF2B5EF4-FFF2-40B4-BE49-F238E27FC236}">
                <a16:creationId xmlns:a16="http://schemas.microsoft.com/office/drawing/2014/main" id="{DD488EFC-A122-4E09-AFF8-1A0D7BE8D549}"/>
              </a:ext>
            </a:extLst>
          </p:cNvPr>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74</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a:extLst>
              <a:ext uri="{FF2B5EF4-FFF2-40B4-BE49-F238E27FC236}">
                <a16:creationId xmlns:a16="http://schemas.microsoft.com/office/drawing/2014/main" id="{F83A3FB5-BDDC-454E-96C1-00DF3A14B71A}"/>
              </a:ext>
            </a:extLst>
          </p:cNvPr>
          <p:cNvSpPr>
            <a:spLocks noGrp="1"/>
          </p:cNvSpPr>
          <p:nvPr>
            <p:ph type="title"/>
          </p:nvPr>
        </p:nvSpPr>
        <p:spPr/>
        <p:txBody>
          <a:bodyPr lIns="0" rIns="0" bIns="0"/>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数据表格（</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br>
              <a:rPr lang="en-US"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带高亮行</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5224069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95C016-5A46-4C48-9B6A-40FD38CECD66}"/>
              </a:ext>
            </a:extLst>
          </p:cNvPr>
          <p:cNvSpPr>
            <a:spLocks noGrp="1"/>
          </p:cNvSpPr>
          <p:nvPr>
            <p:ph type="body" sz="quarter" idx="17"/>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6" name="Table 6">
            <a:extLst>
              <a:ext uri="{FF2B5EF4-FFF2-40B4-BE49-F238E27FC236}">
                <a16:creationId xmlns:a16="http://schemas.microsoft.com/office/drawing/2014/main" id="{5FBFFEDD-D311-499B-BC84-D8467E4A8C91}"/>
              </a:ext>
            </a:extLst>
          </p:cNvPr>
          <p:cNvGraphicFramePr>
            <a:graphicFrameLocks noGrp="1"/>
          </p:cNvGraphicFramePr>
          <p:nvPr>
            <p:ph idx="1"/>
            <p:extLst>
              <p:ext uri="{D42A27DB-BD31-4B8C-83A1-F6EECF244321}">
                <p14:modId xmlns:p14="http://schemas.microsoft.com/office/powerpoint/2010/main" val="2144344748"/>
              </p:ext>
            </p:extLst>
          </p:nvPr>
        </p:nvGraphicFramePr>
        <p:xfrm>
          <a:off x="288925" y="1052511"/>
          <a:ext cx="8569324" cy="2884488"/>
        </p:xfrm>
        <a:graphic>
          <a:graphicData uri="http://schemas.openxmlformats.org/drawingml/2006/table">
            <a:tbl>
              <a:tblPr firstRow="1" bandRow="1">
                <a:tableStyleId>{2D5ABB26-0587-4C30-8999-92F81FD0307C}</a:tableStyleId>
              </a:tblPr>
              <a:tblGrid>
                <a:gridCol w="1319158">
                  <a:extLst>
                    <a:ext uri="{9D8B030D-6E8A-4147-A177-3AD203B41FA5}">
                      <a16:colId xmlns:a16="http://schemas.microsoft.com/office/drawing/2014/main" val="3227789308"/>
                    </a:ext>
                  </a:extLst>
                </a:gridCol>
                <a:gridCol w="3558423">
                  <a:extLst>
                    <a:ext uri="{9D8B030D-6E8A-4147-A177-3AD203B41FA5}">
                      <a16:colId xmlns:a16="http://schemas.microsoft.com/office/drawing/2014/main" val="2759584922"/>
                    </a:ext>
                  </a:extLst>
                </a:gridCol>
                <a:gridCol w="3691743">
                  <a:extLst>
                    <a:ext uri="{9D8B030D-6E8A-4147-A177-3AD203B41FA5}">
                      <a16:colId xmlns:a16="http://schemas.microsoft.com/office/drawing/2014/main" val="1030182518"/>
                    </a:ext>
                  </a:extLst>
                </a:gridCol>
              </a:tblGrid>
              <a:tr h="329103">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项目列（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详情列（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详情列（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extLst>
                  <a:ext uri="{0D108BD9-81ED-4DB2-BD59-A6C34878D82A}">
                    <a16:rowId xmlns:a16="http://schemas.microsoft.com/office/drawing/2014/main" val="1325428289"/>
                  </a:ext>
                </a:extLst>
              </a:tr>
              <a:tr h="851795">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子项目</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46415133"/>
                  </a:ext>
                </a:extLst>
              </a:tr>
              <a:tr h="851795">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子项目</a:t>
                      </a:r>
                      <a:endParaRPr kumimoji="0" lang="en-GB"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865335"/>
                  </a:ext>
                </a:extLst>
              </a:tr>
              <a:tr h="851795">
                <a:tc>
                  <a:txBody>
                    <a:bodyPr/>
                    <a:lstStyle/>
                    <a:p>
                      <a:pPr marL="0" marR="0" lvl="0" indent="0" algn="l" defTabSz="685757"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子项目</a:t>
                      </a:r>
                      <a:endParaRPr kumimoji="0" lang="en-GB"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757"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757"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55" marR="0" lvl="2" indent="-182878" algn="l" defTabSz="228597" rtl="0" eaLnBrk="1" fontAlgn="auto" latinLnBrk="0" hangingPunct="1">
                        <a:lnSpc>
                          <a:spcPct val="100000"/>
                        </a:lnSpc>
                        <a:spcBef>
                          <a:spcPts val="0"/>
                        </a:spcBef>
                        <a:spcAft>
                          <a:spcPts val="0"/>
                        </a:spcAft>
                        <a:buClrTx/>
                        <a:buSzTx/>
                        <a:buFont typeface="Verdana" pitchFamily="34" charset="0"/>
                        <a:buChar char="–"/>
                        <a:tabLst/>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04109306"/>
                  </a:ext>
                </a:extLst>
              </a:tr>
            </a:tbl>
          </a:graphicData>
        </a:graphic>
      </p:graphicFrame>
      <p:sp>
        <p:nvSpPr>
          <p:cNvPr id="2" name="Footer Placeholder 1">
            <a:extLst>
              <a:ext uri="{FF2B5EF4-FFF2-40B4-BE49-F238E27FC236}">
                <a16:creationId xmlns:a16="http://schemas.microsoft.com/office/drawing/2014/main" id="{D05884F3-B730-4090-86CC-DF3C20957711}"/>
              </a:ext>
            </a:extLst>
          </p:cNvPr>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4" name="Slide Number Placeholder 3">
            <a:extLst>
              <a:ext uri="{FF2B5EF4-FFF2-40B4-BE49-F238E27FC236}">
                <a16:creationId xmlns:a16="http://schemas.microsoft.com/office/drawing/2014/main" id="{6A1F42A0-7D96-4F64-BEA8-200E74ECC027}"/>
              </a:ext>
            </a:extLst>
          </p:cNvPr>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75</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a:extLst>
              <a:ext uri="{FF2B5EF4-FFF2-40B4-BE49-F238E27FC236}">
                <a16:creationId xmlns:a16="http://schemas.microsoft.com/office/drawing/2014/main" id="{F83A3FB5-BDDC-454E-96C1-00DF3A14B71A}"/>
              </a:ext>
            </a:extLst>
          </p:cNvPr>
          <p:cNvSpPr>
            <a:spLocks noGrp="1"/>
          </p:cNvSpPr>
          <p:nvPr>
            <p:ph type="title"/>
          </p:nvPr>
        </p:nvSpPr>
        <p:spPr/>
        <p:txBody>
          <a:bodyPr lIns="0" rIns="0" bIns="0"/>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文本表格（</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br>
              <a:rPr lang="zh-CN" altLang="en-US" dirty="0">
                <a:latin typeface="Arial" panose="020B0604020202020204" pitchFamily="34" charset="0"/>
                <a:ea typeface="黑体" panose="02010609060101010101" pitchFamily="49" charset="-122"/>
                <a:cs typeface="Arial" panose="020B0604020202020204" pitchFamily="34" charset="0"/>
              </a:rPr>
            </a:br>
            <a:endParaRPr lang="en-US" sz="12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532051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C64BC9B2-A352-4D5B-ABE6-9C1B38E7D07F}"/>
              </a:ext>
            </a:extLst>
          </p:cNvPr>
          <p:cNvGraphicFramePr/>
          <p:nvPr>
            <p:extLst>
              <p:ext uri="{D42A27DB-BD31-4B8C-83A1-F6EECF244321}">
                <p14:modId xmlns:p14="http://schemas.microsoft.com/office/powerpoint/2010/main" val="480979111"/>
              </p:ext>
            </p:extLst>
          </p:nvPr>
        </p:nvGraphicFramePr>
        <p:xfrm>
          <a:off x="286943" y="1054100"/>
          <a:ext cx="4145357" cy="2882900"/>
        </p:xfrm>
        <a:graphic>
          <a:graphicData uri="http://schemas.openxmlformats.org/drawingml/2006/chart">
            <c:chart xmlns:c="http://schemas.openxmlformats.org/drawingml/2006/chart" xmlns:r="http://schemas.openxmlformats.org/officeDocument/2006/relationships" r:id="rId7"/>
          </a:graphicData>
        </a:graphic>
      </p:graphicFrame>
      <p:cxnSp>
        <p:nvCxnSpPr>
          <p:cNvPr id="15" name="top_border">
            <a:extLst>
              <a:ext uri="{FF2B5EF4-FFF2-40B4-BE49-F238E27FC236}">
                <a16:creationId xmlns:a16="http://schemas.microsoft.com/office/drawing/2014/main" id="{50C63870-3034-4B28-BB69-40E9AFB1551D}"/>
              </a:ext>
            </a:extLst>
          </p:cNvPr>
          <p:cNvCxnSpPr>
            <a:cxnSpLocks/>
          </p:cNvCxnSpPr>
          <p:nvPr>
            <p:custDataLst>
              <p:tags r:id="rId1"/>
            </p:custDataLst>
          </p:nvPr>
        </p:nvCxnSpPr>
        <p:spPr>
          <a:xfrm>
            <a:off x="286943" y="1054100"/>
            <a:ext cx="4145357"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6AA0C0B-494A-4BA6-A27F-D5FB2D2C4AB8}"/>
              </a:ext>
            </a:extLst>
          </p:cNvPr>
          <p:cNvSpPr/>
          <p:nvPr/>
        </p:nvSpPr>
        <p:spPr>
          <a:xfrm>
            <a:off x="4711700" y="1291171"/>
            <a:ext cx="828040" cy="390312"/>
          </a:xfrm>
          <a:prstGeom prst="rect">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R0/G0/B120</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000078</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7" name="Rectangle 16">
            <a:extLst>
              <a:ext uri="{FF2B5EF4-FFF2-40B4-BE49-F238E27FC236}">
                <a16:creationId xmlns:a16="http://schemas.microsoft.com/office/drawing/2014/main" id="{9F23D298-377F-498E-8743-7BFDF2CF6B85}"/>
              </a:ext>
            </a:extLst>
          </p:cNvPr>
          <p:cNvSpPr/>
          <p:nvPr/>
        </p:nvSpPr>
        <p:spPr>
          <a:xfrm>
            <a:off x="8023860" y="1291171"/>
            <a:ext cx="828040" cy="390312"/>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DV5</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R5/G152/B250</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0598FA</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17">
            <a:extLst>
              <a:ext uri="{FF2B5EF4-FFF2-40B4-BE49-F238E27FC236}">
                <a16:creationId xmlns:a16="http://schemas.microsoft.com/office/drawing/2014/main" id="{3616A7AC-FDE1-46BF-A15F-AE3A09E7BF18}"/>
              </a:ext>
            </a:extLst>
          </p:cNvPr>
          <p:cNvSpPr/>
          <p:nvPr/>
        </p:nvSpPr>
        <p:spPr>
          <a:xfrm>
            <a:off x="6367780" y="1291171"/>
            <a:ext cx="828040" cy="390312"/>
          </a:xfrm>
          <a:prstGeom prst="rect">
            <a:avLst/>
          </a:prstGeom>
          <a:solidFill>
            <a:srgbClr val="0046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DV3</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R0/G70/B255</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0046FF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9" name="Rectangle 18">
            <a:extLst>
              <a:ext uri="{FF2B5EF4-FFF2-40B4-BE49-F238E27FC236}">
                <a16:creationId xmlns:a16="http://schemas.microsoft.com/office/drawing/2014/main" id="{8BBD614E-65E6-4764-A063-526D0947B628}"/>
              </a:ext>
            </a:extLst>
          </p:cNvPr>
          <p:cNvSpPr/>
          <p:nvPr/>
        </p:nvSpPr>
        <p:spPr>
          <a:xfrm>
            <a:off x="5539740" y="1291171"/>
            <a:ext cx="828040" cy="390312"/>
          </a:xfrm>
          <a:prstGeom prst="rect">
            <a:avLst/>
          </a:prstGeom>
          <a:solidFill>
            <a:srgbClr val="000A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DV2</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R0/G10/B210</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000AD2</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1" name="Rectangle 20">
            <a:extLst>
              <a:ext uri="{FF2B5EF4-FFF2-40B4-BE49-F238E27FC236}">
                <a16:creationId xmlns:a16="http://schemas.microsoft.com/office/drawing/2014/main" id="{9AECA854-0E20-4DE2-8507-2FA2E280BC4A}"/>
              </a:ext>
            </a:extLst>
          </p:cNvPr>
          <p:cNvSpPr/>
          <p:nvPr/>
        </p:nvSpPr>
        <p:spPr>
          <a:xfrm>
            <a:off x="7195820" y="1291171"/>
            <a:ext cx="828040" cy="390312"/>
          </a:xfrm>
          <a:prstGeom prst="rect">
            <a:avLst/>
          </a:prstGeom>
          <a:solidFill>
            <a:srgbClr val="0573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DV4</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R5/G115/B255</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0573FF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2" name="Rectangle 21">
            <a:extLst>
              <a:ext uri="{FF2B5EF4-FFF2-40B4-BE49-F238E27FC236}">
                <a16:creationId xmlns:a16="http://schemas.microsoft.com/office/drawing/2014/main" id="{4C8E1363-0F99-423A-A09B-E4291CC2A422}"/>
              </a:ext>
            </a:extLst>
          </p:cNvPr>
          <p:cNvSpPr/>
          <p:nvPr/>
        </p:nvSpPr>
        <p:spPr>
          <a:xfrm>
            <a:off x="5539740" y="1693375"/>
            <a:ext cx="828040" cy="390312"/>
          </a:xfrm>
          <a:prstGeom prst="rect">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DV7</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R72/G63/B205</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483FCD</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3" name="Rectangle 22">
            <a:extLst>
              <a:ext uri="{FF2B5EF4-FFF2-40B4-BE49-F238E27FC236}">
                <a16:creationId xmlns:a16="http://schemas.microsoft.com/office/drawing/2014/main" id="{62B0BEB4-97EF-4AB1-A990-AA5A6247B043}"/>
              </a:ext>
            </a:extLst>
          </p:cNvPr>
          <p:cNvSpPr/>
          <p:nvPr/>
        </p:nvSpPr>
        <p:spPr>
          <a:xfrm>
            <a:off x="7195820" y="1693375"/>
            <a:ext cx="828040" cy="390312"/>
          </a:xfrm>
          <a:prstGeom prst="rect">
            <a:avLst/>
          </a:prstGeom>
          <a:solidFill>
            <a:schemeClr val="accent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DV9</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R145/G128/B255</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9180FF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4" name="Rectangle 23">
            <a:extLst>
              <a:ext uri="{FF2B5EF4-FFF2-40B4-BE49-F238E27FC236}">
                <a16:creationId xmlns:a16="http://schemas.microsoft.com/office/drawing/2014/main" id="{13DCC09B-1EFA-4151-872E-C1F61815BD73}"/>
              </a:ext>
            </a:extLst>
          </p:cNvPr>
          <p:cNvSpPr/>
          <p:nvPr/>
        </p:nvSpPr>
        <p:spPr>
          <a:xfrm>
            <a:off x="6367780" y="1693375"/>
            <a:ext cx="828040" cy="390312"/>
          </a:xfrm>
          <a:prstGeom prst="rect">
            <a:avLst/>
          </a:prstGeom>
          <a:solidFill>
            <a:srgbClr val="6951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DV8</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R105/G81/B255</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6951FF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5" name="Rectangle 24">
            <a:extLst>
              <a:ext uri="{FF2B5EF4-FFF2-40B4-BE49-F238E27FC236}">
                <a16:creationId xmlns:a16="http://schemas.microsoft.com/office/drawing/2014/main" id="{C3C9E88E-3DCA-4D63-AF1F-70F2D4A8F666}"/>
              </a:ext>
            </a:extLst>
          </p:cNvPr>
          <p:cNvSpPr/>
          <p:nvPr/>
        </p:nvSpPr>
        <p:spPr>
          <a:xfrm>
            <a:off x="4711700" y="1693375"/>
            <a:ext cx="828040" cy="390312"/>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DV6</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R56/G49/B160</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3831A0</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6" name="Rectangle 25">
            <a:extLst>
              <a:ext uri="{FF2B5EF4-FFF2-40B4-BE49-F238E27FC236}">
                <a16:creationId xmlns:a16="http://schemas.microsoft.com/office/drawing/2014/main" id="{6F15163A-83C6-4E44-A76C-43D6F2F1C8F3}"/>
              </a:ext>
            </a:extLst>
          </p:cNvPr>
          <p:cNvSpPr/>
          <p:nvPr/>
        </p:nvSpPr>
        <p:spPr>
          <a:xfrm>
            <a:off x="4711700" y="2095579"/>
            <a:ext cx="828040" cy="390312"/>
          </a:xfrm>
          <a:prstGeom prst="rect">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DV11</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R180/G54/B232</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B436E8</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7" name="Rectangle 26">
            <a:extLst>
              <a:ext uri="{FF2B5EF4-FFF2-40B4-BE49-F238E27FC236}">
                <a16:creationId xmlns:a16="http://schemas.microsoft.com/office/drawing/2014/main" id="{3C4962D2-8700-4C89-9500-57535C74E8DA}"/>
              </a:ext>
            </a:extLst>
          </p:cNvPr>
          <p:cNvSpPr/>
          <p:nvPr/>
        </p:nvSpPr>
        <p:spPr>
          <a:xfrm>
            <a:off x="8023860" y="1693375"/>
            <a:ext cx="828040" cy="390312"/>
          </a:xfrm>
          <a:prstGeom prst="rect">
            <a:avLst/>
          </a:prstGeom>
          <a:solidFill>
            <a:srgbClr val="84268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DV10</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R132/G38/B133</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842685</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8" name="Rectangle 27">
            <a:extLst>
              <a:ext uri="{FF2B5EF4-FFF2-40B4-BE49-F238E27FC236}">
                <a16:creationId xmlns:a16="http://schemas.microsoft.com/office/drawing/2014/main" id="{3FEE6082-7A65-4AF7-9D5D-F01A2446EB69}"/>
              </a:ext>
            </a:extLst>
          </p:cNvPr>
          <p:cNvSpPr/>
          <p:nvPr/>
        </p:nvSpPr>
        <p:spPr>
          <a:xfrm>
            <a:off x="5539740" y="2095579"/>
            <a:ext cx="828040" cy="390312"/>
          </a:xfrm>
          <a:prstGeom prst="rect">
            <a:avLst/>
          </a:prstGeom>
          <a:solidFill>
            <a:srgbClr val="30B39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DV12</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R43/G166/B148</a:t>
            </a: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2BA694</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9" name="Rectangle 28">
            <a:extLst>
              <a:ext uri="{FF2B5EF4-FFF2-40B4-BE49-F238E27FC236}">
                <a16:creationId xmlns:a16="http://schemas.microsoft.com/office/drawing/2014/main" id="{97624B13-BAFC-4DAC-A18C-136430CE48FF}"/>
              </a:ext>
            </a:extLst>
          </p:cNvPr>
          <p:cNvSpPr/>
          <p:nvPr/>
        </p:nvSpPr>
        <p:spPr>
          <a:xfrm>
            <a:off x="7195820" y="2095579"/>
            <a:ext cx="828040" cy="390312"/>
          </a:xfrm>
          <a:prstGeom prst="rect">
            <a:avLst/>
          </a:prstGeom>
          <a:solidFill>
            <a:srgbClr val="01594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DV14</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R1/G89/B76</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01594C</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30" name="Rectangle 29">
            <a:extLst>
              <a:ext uri="{FF2B5EF4-FFF2-40B4-BE49-F238E27FC236}">
                <a16:creationId xmlns:a16="http://schemas.microsoft.com/office/drawing/2014/main" id="{47F23189-666D-49F3-B644-D1846E68A8B2}"/>
              </a:ext>
            </a:extLst>
          </p:cNvPr>
          <p:cNvSpPr/>
          <p:nvPr/>
        </p:nvSpPr>
        <p:spPr>
          <a:xfrm>
            <a:off x="6367780" y="2095579"/>
            <a:ext cx="828040" cy="390312"/>
          </a:xfrm>
          <a:prstGeom prst="rect">
            <a:avLst/>
          </a:prstGeom>
          <a:solidFill>
            <a:srgbClr val="007F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DV13</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R0/G127/B107</a:t>
            </a: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007F6B</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39" name="Rectangle 38">
            <a:extLst>
              <a:ext uri="{FF2B5EF4-FFF2-40B4-BE49-F238E27FC236}">
                <a16:creationId xmlns:a16="http://schemas.microsoft.com/office/drawing/2014/main" id="{A087CB21-1B8C-4A39-BD2B-DF436DDC9B93}"/>
              </a:ext>
            </a:extLst>
          </p:cNvPr>
          <p:cNvSpPr/>
          <p:nvPr/>
        </p:nvSpPr>
        <p:spPr>
          <a:xfrm>
            <a:off x="4711700" y="3679336"/>
            <a:ext cx="690033" cy="410064"/>
          </a:xfrm>
          <a:prstGeom prst="rect">
            <a:avLst/>
          </a:prstGeom>
          <a:solidFill>
            <a:srgbClr val="D5221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Red</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R213/G34/B25</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D52219</a:t>
            </a:r>
          </a:p>
        </p:txBody>
      </p:sp>
      <p:sp>
        <p:nvSpPr>
          <p:cNvPr id="40" name="Rectangle 39">
            <a:extLst>
              <a:ext uri="{FF2B5EF4-FFF2-40B4-BE49-F238E27FC236}">
                <a16:creationId xmlns:a16="http://schemas.microsoft.com/office/drawing/2014/main" id="{CFEB34E1-C205-40D9-A679-A3BD2EF92C0D}"/>
              </a:ext>
            </a:extLst>
          </p:cNvPr>
          <p:cNvSpPr/>
          <p:nvPr/>
        </p:nvSpPr>
        <p:spPr>
          <a:xfrm>
            <a:off x="5401733" y="3221873"/>
            <a:ext cx="690033" cy="410064"/>
          </a:xfrm>
          <a:prstGeom prst="rect">
            <a:avLst/>
          </a:prstGeom>
          <a:solidFill>
            <a:srgbClr val="0598F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Mid Blue</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R5/G152/B250</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0598FA</a:t>
            </a:r>
          </a:p>
        </p:txBody>
      </p:sp>
      <p:sp>
        <p:nvSpPr>
          <p:cNvPr id="41" name="Rectangle 40">
            <a:extLst>
              <a:ext uri="{FF2B5EF4-FFF2-40B4-BE49-F238E27FC236}">
                <a16:creationId xmlns:a16="http://schemas.microsoft.com/office/drawing/2014/main" id="{952C8439-5FB1-4588-8A54-612BEE00D9E4}"/>
              </a:ext>
            </a:extLst>
          </p:cNvPr>
          <p:cNvSpPr/>
          <p:nvPr/>
        </p:nvSpPr>
        <p:spPr>
          <a:xfrm>
            <a:off x="6091767" y="3679336"/>
            <a:ext cx="690033" cy="410064"/>
          </a:xfrm>
          <a:prstGeom prst="rect">
            <a:avLst/>
          </a:prstGeom>
          <a:solidFill>
            <a:srgbClr val="F9670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rPr>
              <a:t>Orange</a:t>
            </a: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R249/G103/B6</a:t>
            </a: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Hex: F97F66</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2" name="Rectangle 41">
            <a:extLst>
              <a:ext uri="{FF2B5EF4-FFF2-40B4-BE49-F238E27FC236}">
                <a16:creationId xmlns:a16="http://schemas.microsoft.com/office/drawing/2014/main" id="{4D6ACF88-2395-4B7A-9DCA-7665CAB09BD8}"/>
              </a:ext>
            </a:extLst>
          </p:cNvPr>
          <p:cNvSpPr/>
          <p:nvPr/>
        </p:nvSpPr>
        <p:spPr>
          <a:xfrm>
            <a:off x="5401733" y="3679336"/>
            <a:ext cx="690033" cy="410064"/>
          </a:xfrm>
          <a:prstGeom prst="rect">
            <a:avLst/>
          </a:prstGeom>
          <a:solidFill>
            <a:srgbClr val="00B76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rPr>
              <a:t>Green</a:t>
            </a: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R0/G183/B96</a:t>
            </a: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Hex: 00B760</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3" name="Rectangle 42">
            <a:extLst>
              <a:ext uri="{FF2B5EF4-FFF2-40B4-BE49-F238E27FC236}">
                <a16:creationId xmlns:a16="http://schemas.microsoft.com/office/drawing/2014/main" id="{F14854D2-01AC-43FC-B662-0D4ECBE74CEE}"/>
              </a:ext>
            </a:extLst>
          </p:cNvPr>
          <p:cNvSpPr/>
          <p:nvPr/>
        </p:nvSpPr>
        <p:spPr>
          <a:xfrm>
            <a:off x="4711700" y="3221873"/>
            <a:ext cx="690033" cy="410064"/>
          </a:xfrm>
          <a:prstGeom prst="rect">
            <a:avLst/>
          </a:prstGeom>
          <a:solidFill>
            <a:srgbClr val="5FF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rPr>
              <a:t>Icy Blue</a:t>
            </a:r>
          </a:p>
          <a:p>
            <a:r>
              <a:rPr lang="en-US" sz="700" spc="-19" dirty="0">
                <a:solidFill>
                  <a:schemeClr val="tx1"/>
                </a:solidFill>
                <a:latin typeface="Arial" panose="020B0604020202020204" pitchFamily="34" charset="0"/>
                <a:ea typeface="黑体" panose="02010609060101010101" pitchFamily="49" charset="-122"/>
                <a:cs typeface="Arial" panose="020B0604020202020204" pitchFamily="34" charset="0"/>
              </a:rPr>
              <a:t>R95/G240/B255</a:t>
            </a: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Hex: 5FF0FF</a:t>
            </a:r>
          </a:p>
        </p:txBody>
      </p:sp>
      <p:sp>
        <p:nvSpPr>
          <p:cNvPr id="55" name="TextBox 54">
            <a:extLst>
              <a:ext uri="{FF2B5EF4-FFF2-40B4-BE49-F238E27FC236}">
                <a16:creationId xmlns:a16="http://schemas.microsoft.com/office/drawing/2014/main" id="{7BDC76B9-0C1E-438A-ADB5-E67489BF6B75}"/>
              </a:ext>
            </a:extLst>
          </p:cNvPr>
          <p:cNvSpPr txBox="1"/>
          <p:nvPr/>
        </p:nvSpPr>
        <p:spPr>
          <a:xfrm>
            <a:off x="286943" y="1054100"/>
            <a:ext cx="3348566" cy="184666"/>
          </a:xfrm>
          <a:prstGeom prst="rect">
            <a:avLst/>
          </a:prstGeom>
          <a:noFill/>
        </p:spPr>
        <p:txBody>
          <a:bodyPr wrap="square" lIns="0" tIns="0" rIns="0" bIns="0" rtlCol="0">
            <a:spAutoFit/>
          </a:bodyPr>
          <a:lstStyle/>
          <a:p>
            <a:pPr>
              <a:spcBef>
                <a:spcPts val="1029"/>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图表色板</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sp>
        <p:nvSpPr>
          <p:cNvPr id="56" name="TextBox 55">
            <a:extLst>
              <a:ext uri="{FF2B5EF4-FFF2-40B4-BE49-F238E27FC236}">
                <a16:creationId xmlns:a16="http://schemas.microsoft.com/office/drawing/2014/main" id="{2DC9A294-E467-4893-813C-F32C43764824}"/>
              </a:ext>
            </a:extLst>
          </p:cNvPr>
          <p:cNvSpPr txBox="1"/>
          <p:nvPr/>
        </p:nvSpPr>
        <p:spPr>
          <a:xfrm>
            <a:off x="4711700" y="1054100"/>
            <a:ext cx="4140200" cy="184666"/>
          </a:xfrm>
          <a:prstGeom prst="rect">
            <a:avLst/>
          </a:prstGeom>
          <a:noFill/>
        </p:spPr>
        <p:txBody>
          <a:bodyPr wrap="square" lIns="0" tIns="0" rIns="0" bIns="0" rtlCol="0">
            <a:spAutoFit/>
          </a:bodyPr>
          <a:lstStyle/>
          <a:p>
            <a:pPr>
              <a:spcBef>
                <a:spcPts val="1029"/>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图表色板（按颜色相近度排列）</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cxnSp>
        <p:nvCxnSpPr>
          <p:cNvPr id="57" name="top_border">
            <a:extLst>
              <a:ext uri="{FF2B5EF4-FFF2-40B4-BE49-F238E27FC236}">
                <a16:creationId xmlns:a16="http://schemas.microsoft.com/office/drawing/2014/main" id="{25611D24-CCDE-4243-8F96-199AD3BEBACE}"/>
              </a:ext>
            </a:extLst>
          </p:cNvPr>
          <p:cNvCxnSpPr/>
          <p:nvPr>
            <p:custDataLst>
              <p:tags r:id="rId2"/>
            </p:custDataLst>
          </p:nvPr>
        </p:nvCxnSpPr>
        <p:spPr>
          <a:xfrm>
            <a:off x="4711700" y="1054100"/>
            <a:ext cx="41402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8450082-3F7D-40F0-BCDB-AC9C84CA9F37}"/>
              </a:ext>
            </a:extLst>
          </p:cNvPr>
          <p:cNvSpPr txBox="1"/>
          <p:nvPr/>
        </p:nvSpPr>
        <p:spPr>
          <a:xfrm>
            <a:off x="4711700" y="2568459"/>
            <a:ext cx="2484120" cy="184666"/>
          </a:xfrm>
          <a:prstGeom prst="rect">
            <a:avLst/>
          </a:prstGeom>
          <a:noFill/>
        </p:spPr>
        <p:txBody>
          <a:bodyPr wrap="square" lIns="0" tIns="0" rIns="0" bIns="0" rtlCol="0">
            <a:spAutoFit/>
          </a:bodyPr>
          <a:lstStyle/>
          <a:p>
            <a:pPr>
              <a:spcBef>
                <a:spcPts val="1029"/>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强调色</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cxnSp>
        <p:nvCxnSpPr>
          <p:cNvPr id="59" name="top_border">
            <a:extLst>
              <a:ext uri="{FF2B5EF4-FFF2-40B4-BE49-F238E27FC236}">
                <a16:creationId xmlns:a16="http://schemas.microsoft.com/office/drawing/2014/main" id="{93D1E98E-4866-4E72-83D5-96ABD027FC60}"/>
              </a:ext>
            </a:extLst>
          </p:cNvPr>
          <p:cNvCxnSpPr/>
          <p:nvPr>
            <p:custDataLst>
              <p:tags r:id="rId3"/>
            </p:custDataLst>
          </p:nvPr>
        </p:nvCxnSpPr>
        <p:spPr>
          <a:xfrm>
            <a:off x="4711700" y="2568459"/>
            <a:ext cx="26670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2883AF6-E927-45E3-889E-D69B9133C2B5}"/>
              </a:ext>
            </a:extLst>
          </p:cNvPr>
          <p:cNvSpPr>
            <a:spLocks noGrp="1"/>
          </p:cNvSpPr>
          <p:nvPr>
            <p:ph type="ftr" sz="quarter" idx="20"/>
          </p:nvPr>
        </p:nvSpPr>
        <p:spPr>
          <a:xfrm>
            <a:off x="1763115" y="4828575"/>
            <a:ext cx="5902923" cy="136525"/>
          </a:xfrm>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3" name="Slide Number Placeholder 2">
            <a:extLst>
              <a:ext uri="{FF2B5EF4-FFF2-40B4-BE49-F238E27FC236}">
                <a16:creationId xmlns:a16="http://schemas.microsoft.com/office/drawing/2014/main" id="{918FED8E-A516-4C09-ABCA-3662C4DE3826}"/>
              </a:ext>
            </a:extLst>
          </p:cNvPr>
          <p:cNvSpPr>
            <a:spLocks noGrp="1"/>
          </p:cNvSpPr>
          <p:nvPr>
            <p:ph type="sldNum" sz="quarter" idx="21"/>
          </p:nvPr>
        </p:nvSpPr>
        <p:spPr/>
        <p:txBody>
          <a:bodyPr/>
          <a:lstStyle/>
          <a:p>
            <a:fld id="{01EBBA96-7132-4E1B-A8F3-30957CBAFB65}" type="slidenum">
              <a:rPr lang="en-US" smtClean="0">
                <a:latin typeface="Arial" panose="020B0604020202020204" pitchFamily="34" charset="0"/>
                <a:ea typeface="黑体" panose="02010609060101010101" pitchFamily="49" charset="-122"/>
                <a:cs typeface="Arial" panose="020B0604020202020204" pitchFamily="34" charset="0"/>
              </a:rPr>
              <a:pPr/>
              <a:t>76</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0" name="标题 9"/>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图表颜色</a:t>
            </a:r>
            <a:br>
              <a:rPr lang="en-US" altLang="zh-CN" dirty="0">
                <a:latin typeface="Arial" panose="020B0604020202020204" pitchFamily="34" charset="0"/>
                <a:ea typeface="黑体" panose="02010609060101010101" pitchFamily="49" charset="-122"/>
                <a:cs typeface="Arial" panose="020B0604020202020204" pitchFamily="34" charset="0"/>
              </a:rPr>
            </a:b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文本框 3"/>
          <p:cNvSpPr txBox="1"/>
          <p:nvPr/>
        </p:nvSpPr>
        <p:spPr>
          <a:xfrm>
            <a:off x="5458638" y="2852542"/>
            <a:ext cx="641201"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小图标强调</a:t>
            </a:r>
          </a:p>
        </p:txBody>
      </p:sp>
      <p:sp>
        <p:nvSpPr>
          <p:cNvPr id="34" name="文本框 33"/>
          <p:cNvSpPr txBox="1"/>
          <p:nvPr/>
        </p:nvSpPr>
        <p:spPr>
          <a:xfrm>
            <a:off x="6116182" y="3362579"/>
            <a:ext cx="1025922"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图表强调：高亮行</a:t>
            </a:r>
          </a:p>
        </p:txBody>
      </p:sp>
      <p:sp>
        <p:nvSpPr>
          <p:cNvPr id="35" name="文本框 34"/>
          <p:cNvSpPr txBox="1"/>
          <p:nvPr/>
        </p:nvSpPr>
        <p:spPr>
          <a:xfrm>
            <a:off x="6812597" y="3801814"/>
            <a:ext cx="1025922"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图表强调：强对比</a:t>
            </a:r>
          </a:p>
        </p:txBody>
      </p:sp>
      <p:cxnSp>
        <p:nvCxnSpPr>
          <p:cNvPr id="37" name="top_border">
            <a:extLst>
              <a:ext uri="{FF2B5EF4-FFF2-40B4-BE49-F238E27FC236}">
                <a16:creationId xmlns:a16="http://schemas.microsoft.com/office/drawing/2014/main" id="{93D1E98E-4866-4E72-83D5-96ABD027FC60}"/>
              </a:ext>
            </a:extLst>
          </p:cNvPr>
          <p:cNvCxnSpPr/>
          <p:nvPr>
            <p:custDataLst>
              <p:tags r:id="rId4"/>
            </p:custDataLst>
          </p:nvPr>
        </p:nvCxnSpPr>
        <p:spPr>
          <a:xfrm>
            <a:off x="7666038" y="2578100"/>
            <a:ext cx="11858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44" name="TextBox 57">
            <a:extLst>
              <a:ext uri="{FF2B5EF4-FFF2-40B4-BE49-F238E27FC236}">
                <a16:creationId xmlns:a16="http://schemas.microsoft.com/office/drawing/2014/main" id="{B8450082-3F7D-40F0-BCDB-AC9C84CA9F37}"/>
              </a:ext>
            </a:extLst>
          </p:cNvPr>
          <p:cNvSpPr txBox="1"/>
          <p:nvPr/>
        </p:nvSpPr>
        <p:spPr>
          <a:xfrm>
            <a:off x="7666039" y="2584744"/>
            <a:ext cx="1185862" cy="184666"/>
          </a:xfrm>
          <a:prstGeom prst="rect">
            <a:avLst/>
          </a:prstGeom>
          <a:noFill/>
        </p:spPr>
        <p:txBody>
          <a:bodyPr wrap="square" lIns="0" tIns="0" rIns="0" bIns="0" rtlCol="0">
            <a:spAutoFit/>
          </a:bodyPr>
          <a:lstStyle/>
          <a:p>
            <a:pPr>
              <a:spcBef>
                <a:spcPts val="1029"/>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表格背景色</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sp>
        <p:nvSpPr>
          <p:cNvPr id="45" name="Rectangle 52">
            <a:extLst>
              <a:ext uri="{FF2B5EF4-FFF2-40B4-BE49-F238E27FC236}">
                <a16:creationId xmlns:a16="http://schemas.microsoft.com/office/drawing/2014/main" id="{2F350A8A-11A8-4E23-BF1B-CAE772B80F44}"/>
              </a:ext>
            </a:extLst>
          </p:cNvPr>
          <p:cNvSpPr/>
          <p:nvPr/>
        </p:nvSpPr>
        <p:spPr>
          <a:xfrm>
            <a:off x="7666038" y="2779893"/>
            <a:ext cx="760631" cy="410064"/>
          </a:xfrm>
          <a:prstGeom prst="rect">
            <a:avLst/>
          </a:prstGeom>
          <a:solidFill>
            <a:schemeClr val="bg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rPr>
              <a:t>Light Gray</a:t>
            </a: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R240/G240/B240</a:t>
            </a: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Hex: F0F0F0</a:t>
            </a:r>
          </a:p>
        </p:txBody>
      </p:sp>
      <p:sp>
        <p:nvSpPr>
          <p:cNvPr id="38" name="Rectangle 38">
            <a:extLst>
              <a:ext uri="{FF2B5EF4-FFF2-40B4-BE49-F238E27FC236}">
                <a16:creationId xmlns:a16="http://schemas.microsoft.com/office/drawing/2014/main" id="{A087CB21-1B8C-4A39-BD2B-DF436DDC9B93}"/>
              </a:ext>
            </a:extLst>
          </p:cNvPr>
          <p:cNvSpPr/>
          <p:nvPr/>
        </p:nvSpPr>
        <p:spPr>
          <a:xfrm>
            <a:off x="4710006" y="2764410"/>
            <a:ext cx="690033" cy="410064"/>
          </a:xfrm>
          <a:prstGeom prst="rect">
            <a:avLst/>
          </a:prstGeom>
          <a:solidFill>
            <a:srgbClr val="D5221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Red</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R213/G34/B25</a:t>
            </a: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D52219</a:t>
            </a:r>
          </a:p>
        </p:txBody>
      </p:sp>
    </p:spTree>
    <p:extLst>
      <p:ext uri="{BB962C8B-B14F-4D97-AF65-F5344CB8AC3E}">
        <p14:creationId xmlns:p14="http://schemas.microsoft.com/office/powerpoint/2010/main" val="3044259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883AF6-E927-45E3-889E-D69B9133C2B5}"/>
              </a:ext>
            </a:extLst>
          </p:cNvPr>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3" name="Slide Number Placeholder 2">
            <a:extLst>
              <a:ext uri="{FF2B5EF4-FFF2-40B4-BE49-F238E27FC236}">
                <a16:creationId xmlns:a16="http://schemas.microsoft.com/office/drawing/2014/main" id="{918FED8E-A516-4C09-ABCA-3662C4DE3826}"/>
              </a:ext>
            </a:extLst>
          </p:cNvPr>
          <p:cNvSpPr>
            <a:spLocks noGrp="1"/>
          </p:cNvSpPr>
          <p:nvPr>
            <p:ph type="sldNum" sz="quarter" idx="21"/>
          </p:nvPr>
        </p:nvSpPr>
        <p:spPr/>
        <p:txBody>
          <a:bodyPr/>
          <a:lstStyle/>
          <a:p>
            <a:fld id="{01EBBA96-7132-4E1B-A8F3-30957CBAFB65}" type="slidenum">
              <a:rPr lang="en-US" smtClean="0"/>
              <a:pPr/>
              <a:t>77</a:t>
            </a:fld>
            <a:endParaRPr lang="en-US"/>
          </a:p>
        </p:txBody>
      </p:sp>
      <p:sp>
        <p:nvSpPr>
          <p:cNvPr id="9" name="Title 8">
            <a:extLst>
              <a:ext uri="{FF2B5EF4-FFF2-40B4-BE49-F238E27FC236}">
                <a16:creationId xmlns:a16="http://schemas.microsoft.com/office/drawing/2014/main" id="{F8642FFA-7C28-43BB-A1E7-FAE39350EDA5}"/>
              </a:ext>
            </a:extLst>
          </p:cNvPr>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色板</a:t>
            </a:r>
            <a:br>
              <a:rPr lang="en-US" sz="1200"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仅供数据图表中使用</a:t>
            </a:r>
            <a:endParaRPr lang="en-US" sz="1600" dirty="0">
              <a:latin typeface="黑体" panose="02010609060101010101" pitchFamily="49" charset="-122"/>
              <a:ea typeface="黑体" panose="02010609060101010101" pitchFamily="49" charset="-122"/>
            </a:endParaRPr>
          </a:p>
        </p:txBody>
      </p:sp>
      <p:sp>
        <p:nvSpPr>
          <p:cNvPr id="56" name="TextBox 55">
            <a:extLst>
              <a:ext uri="{FF2B5EF4-FFF2-40B4-BE49-F238E27FC236}">
                <a16:creationId xmlns:a16="http://schemas.microsoft.com/office/drawing/2014/main" id="{2DC9A294-E467-4893-813C-F32C43764824}"/>
              </a:ext>
            </a:extLst>
          </p:cNvPr>
          <p:cNvSpPr txBox="1"/>
          <p:nvPr/>
        </p:nvSpPr>
        <p:spPr>
          <a:xfrm>
            <a:off x="297609" y="1066726"/>
            <a:ext cx="4140200" cy="184666"/>
          </a:xfrm>
          <a:prstGeom prst="rect">
            <a:avLst/>
          </a:prstGeom>
          <a:noFill/>
        </p:spPr>
        <p:txBody>
          <a:bodyPr wrap="square" lIns="0" tIns="0" rIns="0" bIns="0" rtlCol="0">
            <a:spAutoFit/>
          </a:bodyPr>
          <a:lstStyle/>
          <a:p>
            <a:pPr>
              <a:spcBef>
                <a:spcPts val="1029"/>
              </a:spcBef>
              <a:buClr>
                <a:srgbClr val="000000"/>
              </a:buClr>
            </a:pPr>
            <a:r>
              <a:rPr lang="en-US" altLang="zh-CN" sz="1200" b="1" dirty="0">
                <a:solidFill>
                  <a:schemeClr val="dk1"/>
                </a:solidFill>
              </a:rPr>
              <a:t>2</a:t>
            </a:r>
            <a:r>
              <a:rPr lang="zh-CN" altLang="en-US" sz="1200" b="1" dirty="0">
                <a:solidFill>
                  <a:schemeClr val="dk1"/>
                </a:solidFill>
              </a:rPr>
              <a:t>种颜色</a:t>
            </a:r>
            <a:endParaRPr lang="en-US" sz="1200" b="1" dirty="0">
              <a:solidFill>
                <a:schemeClr val="dk1"/>
              </a:solidFill>
            </a:endParaRPr>
          </a:p>
        </p:txBody>
      </p:sp>
      <p:pic>
        <p:nvPicPr>
          <p:cNvPr id="4" name="图片 3"/>
          <p:cNvPicPr>
            <a:picLocks noChangeAspect="1"/>
          </p:cNvPicPr>
          <p:nvPr/>
        </p:nvPicPr>
        <p:blipFill>
          <a:blip r:embed="rId3"/>
          <a:stretch>
            <a:fillRect/>
          </a:stretch>
        </p:blipFill>
        <p:spPr>
          <a:xfrm>
            <a:off x="1473200" y="1576161"/>
            <a:ext cx="6037489" cy="2852665"/>
          </a:xfrm>
          <a:prstGeom prst="rect">
            <a:avLst/>
          </a:prstGeom>
        </p:spPr>
      </p:pic>
    </p:spTree>
    <p:extLst>
      <p:ext uri="{BB962C8B-B14F-4D97-AF65-F5344CB8AC3E}">
        <p14:creationId xmlns:p14="http://schemas.microsoft.com/office/powerpoint/2010/main" val="3229321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883AF6-E927-45E3-889E-D69B9133C2B5}"/>
              </a:ext>
            </a:extLst>
          </p:cNvPr>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3" name="Slide Number Placeholder 2">
            <a:extLst>
              <a:ext uri="{FF2B5EF4-FFF2-40B4-BE49-F238E27FC236}">
                <a16:creationId xmlns:a16="http://schemas.microsoft.com/office/drawing/2014/main" id="{918FED8E-A516-4C09-ABCA-3662C4DE3826}"/>
              </a:ext>
            </a:extLst>
          </p:cNvPr>
          <p:cNvSpPr>
            <a:spLocks noGrp="1"/>
          </p:cNvSpPr>
          <p:nvPr>
            <p:ph type="sldNum" sz="quarter" idx="21"/>
          </p:nvPr>
        </p:nvSpPr>
        <p:spPr/>
        <p:txBody>
          <a:bodyPr/>
          <a:lstStyle/>
          <a:p>
            <a:fld id="{01EBBA96-7132-4E1B-A8F3-30957CBAFB65}" type="slidenum">
              <a:rPr lang="en-US" smtClean="0"/>
              <a:pPr/>
              <a:t>78</a:t>
            </a:fld>
            <a:endParaRPr lang="en-US"/>
          </a:p>
        </p:txBody>
      </p:sp>
      <p:sp>
        <p:nvSpPr>
          <p:cNvPr id="9" name="Title 8">
            <a:extLst>
              <a:ext uri="{FF2B5EF4-FFF2-40B4-BE49-F238E27FC236}">
                <a16:creationId xmlns:a16="http://schemas.microsoft.com/office/drawing/2014/main" id="{F8642FFA-7C28-43BB-A1E7-FAE39350EDA5}"/>
              </a:ext>
            </a:extLst>
          </p:cNvPr>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色板</a:t>
            </a:r>
            <a:br>
              <a:rPr lang="en-US" sz="1200"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仅供数据图表中使用</a:t>
            </a:r>
            <a:endParaRPr lang="en-US" sz="1200" dirty="0">
              <a:latin typeface="黑体" panose="02010609060101010101" pitchFamily="49" charset="-122"/>
              <a:ea typeface="黑体" panose="02010609060101010101" pitchFamily="49" charset="-122"/>
            </a:endParaRPr>
          </a:p>
        </p:txBody>
      </p:sp>
      <p:sp>
        <p:nvSpPr>
          <p:cNvPr id="56" name="TextBox 55">
            <a:extLst>
              <a:ext uri="{FF2B5EF4-FFF2-40B4-BE49-F238E27FC236}">
                <a16:creationId xmlns:a16="http://schemas.microsoft.com/office/drawing/2014/main" id="{2DC9A294-E467-4893-813C-F32C43764824}"/>
              </a:ext>
            </a:extLst>
          </p:cNvPr>
          <p:cNvSpPr txBox="1"/>
          <p:nvPr/>
        </p:nvSpPr>
        <p:spPr>
          <a:xfrm>
            <a:off x="288900" y="1062809"/>
            <a:ext cx="4140200" cy="184666"/>
          </a:xfrm>
          <a:prstGeom prst="rect">
            <a:avLst/>
          </a:prstGeom>
          <a:noFill/>
        </p:spPr>
        <p:txBody>
          <a:bodyPr wrap="square" lIns="0" tIns="0" rIns="0" bIns="0" rtlCol="0">
            <a:spAutoFit/>
          </a:bodyPr>
          <a:lstStyle/>
          <a:p>
            <a:pPr>
              <a:spcBef>
                <a:spcPts val="1029"/>
              </a:spcBef>
              <a:buClr>
                <a:srgbClr val="000000"/>
              </a:buClr>
            </a:pPr>
            <a:r>
              <a:rPr lang="en-US" altLang="zh-CN" sz="1200" b="1" dirty="0">
                <a:solidFill>
                  <a:schemeClr val="dk1"/>
                </a:solidFill>
              </a:rPr>
              <a:t>3-14</a:t>
            </a:r>
            <a:r>
              <a:rPr lang="zh-CN" altLang="en-US" sz="1200" b="1" dirty="0">
                <a:solidFill>
                  <a:schemeClr val="dk1"/>
                </a:solidFill>
              </a:rPr>
              <a:t>种颜色使用顺序</a:t>
            </a:r>
            <a:endParaRPr lang="en-US" sz="1200" b="1" dirty="0">
              <a:solidFill>
                <a:schemeClr val="dk1"/>
              </a:solidFill>
            </a:endParaRPr>
          </a:p>
        </p:txBody>
      </p:sp>
      <p:pic>
        <p:nvPicPr>
          <p:cNvPr id="8" name="图片 7"/>
          <p:cNvPicPr>
            <a:picLocks noChangeAspect="1"/>
          </p:cNvPicPr>
          <p:nvPr/>
        </p:nvPicPr>
        <p:blipFill>
          <a:blip r:embed="rId3"/>
          <a:stretch>
            <a:fillRect/>
          </a:stretch>
        </p:blipFill>
        <p:spPr>
          <a:xfrm>
            <a:off x="0" y="1409331"/>
            <a:ext cx="4397174" cy="2088290"/>
          </a:xfrm>
          <a:prstGeom prst="rect">
            <a:avLst/>
          </a:prstGeom>
        </p:spPr>
      </p:pic>
      <p:pic>
        <p:nvPicPr>
          <p:cNvPr id="10" name="图片 9"/>
          <p:cNvPicPr>
            <a:picLocks noChangeAspect="1"/>
          </p:cNvPicPr>
          <p:nvPr/>
        </p:nvPicPr>
        <p:blipFill>
          <a:blip r:embed="rId4"/>
          <a:stretch>
            <a:fillRect/>
          </a:stretch>
        </p:blipFill>
        <p:spPr>
          <a:xfrm>
            <a:off x="4573364" y="1423928"/>
            <a:ext cx="4455712" cy="1492664"/>
          </a:xfrm>
          <a:prstGeom prst="rect">
            <a:avLst/>
          </a:prstGeom>
        </p:spPr>
      </p:pic>
    </p:spTree>
    <p:extLst>
      <p:ext uri="{BB962C8B-B14F-4D97-AF65-F5344CB8AC3E}">
        <p14:creationId xmlns:p14="http://schemas.microsoft.com/office/powerpoint/2010/main" val="27049606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BF655F0-6FB7-434C-A2A4-59F7663F189E}"/>
              </a:ext>
            </a:extLst>
          </p:cNvPr>
          <p:cNvSpPr>
            <a:spLocks noGrp="1"/>
          </p:cNvSpPr>
          <p:nvPr>
            <p:ph type="body" sz="quarter" idx="1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9" name="Chart Placeholder 8">
            <a:extLst>
              <a:ext uri="{FF2B5EF4-FFF2-40B4-BE49-F238E27FC236}">
                <a16:creationId xmlns:a16="http://schemas.microsoft.com/office/drawing/2014/main" id="{5227BA62-327B-4ECF-BA11-34C7328454DF}"/>
              </a:ext>
            </a:extLst>
          </p:cNvPr>
          <p:cNvGraphicFramePr>
            <a:graphicFrameLocks noGrp="1"/>
          </p:cNvGraphicFramePr>
          <p:nvPr>
            <p:ph idx="13"/>
            <p:extLst>
              <p:ext uri="{D42A27DB-BD31-4B8C-83A1-F6EECF244321}">
                <p14:modId xmlns:p14="http://schemas.microsoft.com/office/powerpoint/2010/main" val="265570376"/>
              </p:ext>
            </p:extLst>
          </p:nvPr>
        </p:nvGraphicFramePr>
        <p:xfrm>
          <a:off x="287338" y="1057275"/>
          <a:ext cx="8569325" cy="287813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2">
            <a:extLst>
              <a:ext uri="{FF2B5EF4-FFF2-40B4-BE49-F238E27FC236}">
                <a16:creationId xmlns:a16="http://schemas.microsoft.com/office/drawing/2014/main" id="{474488D1-FF4F-4C5A-B5E3-0509AACB6789}"/>
              </a:ext>
            </a:extLst>
          </p:cNvPr>
          <p:cNvSpPr>
            <a:spLocks noGrp="1"/>
          </p:cNvSpPr>
          <p:nvPr>
            <p:ph type="body" idx="17"/>
          </p:nvPr>
        </p:nvSpPr>
        <p:spPr>
          <a:xfrm>
            <a:off x="341709" y="1090175"/>
            <a:ext cx="8516120"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sp>
        <p:nvSpPr>
          <p:cNvPr id="4" name="Footer Placeholder 3">
            <a:extLst>
              <a:ext uri="{FF2B5EF4-FFF2-40B4-BE49-F238E27FC236}">
                <a16:creationId xmlns:a16="http://schemas.microsoft.com/office/drawing/2014/main" id="{BF925E68-7F5B-4269-BE1C-A475F859EE6B}"/>
              </a:ext>
            </a:extLst>
          </p:cNvPr>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E1AFCF21-AC12-48D7-92CD-77FDDA86E9D5}"/>
              </a:ext>
            </a:extLst>
          </p:cNvPr>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79</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2" name="Title 11">
            <a:extLst>
              <a:ext uri="{FF2B5EF4-FFF2-40B4-BE49-F238E27FC236}">
                <a16:creationId xmlns:a16="http://schemas.microsoft.com/office/drawing/2014/main" id="{B0C24B2A-D172-4916-BCD7-26A17BD4525A}"/>
              </a:ext>
            </a:extLst>
          </p:cNvPr>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cs typeface="Arial" panose="020B0604020202020204" pitchFamily="34" charset="0"/>
              </a:rPr>
              <a:t>图表示例</a:t>
            </a:r>
            <a:br>
              <a:rPr lang="en-US" altLang="zh-CN" dirty="0">
                <a:latin typeface="黑体" panose="02010609060101010101" pitchFamily="49" charset="-122"/>
                <a:ea typeface="黑体" panose="02010609060101010101" pitchFamily="49" charset="-122"/>
                <a:cs typeface="Arial" panose="020B0604020202020204" pitchFamily="34" charset="0"/>
              </a:rPr>
            </a:br>
            <a:r>
              <a:rPr lang="zh-CN" altLang="en-US" sz="1600" dirty="0">
                <a:latin typeface="黑体" panose="02010609060101010101" pitchFamily="49" charset="-122"/>
                <a:ea typeface="黑体" panose="02010609060101010101" pitchFamily="49" charset="-122"/>
              </a:rPr>
              <a:t>一栏</a:t>
            </a:r>
            <a:endParaRPr lang="en-US" sz="16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0158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95D96B-6090-41D9-B349-9B2CBB40933A}"/>
              </a:ext>
            </a:extLst>
          </p:cNvPr>
          <p:cNvSpPr>
            <a:spLocks noGrp="1"/>
          </p:cNvSpPr>
          <p:nvPr>
            <p:ph type="body" sz="quarter" idx="18"/>
          </p:nvPr>
        </p:nvSpPr>
        <p:spPr/>
        <p:txBody>
          <a:bodyPr/>
          <a:lstStyle/>
          <a:p>
            <a:endParaRPr lang="zh-CN" altLang="en-US"/>
          </a:p>
        </p:txBody>
      </p:sp>
      <p:sp>
        <p:nvSpPr>
          <p:cNvPr id="3" name="页脚占位符 2">
            <a:extLst>
              <a:ext uri="{FF2B5EF4-FFF2-40B4-BE49-F238E27FC236}">
                <a16:creationId xmlns:a16="http://schemas.microsoft.com/office/drawing/2014/main" id="{518FCAD5-C496-448E-A302-98A6B8B4C280}"/>
              </a:ext>
            </a:extLst>
          </p:cNvPr>
          <p:cNvSpPr>
            <a:spLocks noGrp="1"/>
          </p:cNvSpPr>
          <p:nvPr>
            <p:ph type="ftr" sz="quarter" idx="20"/>
          </p:nvPr>
        </p:nvSpPr>
        <p:spPr/>
        <p:txBody>
          <a:bodyPr/>
          <a:lstStyle/>
          <a:p>
            <a:r>
              <a:rPr lang="en-US"/>
              <a:t>Optional footer</a:t>
            </a:r>
          </a:p>
        </p:txBody>
      </p:sp>
      <p:sp>
        <p:nvSpPr>
          <p:cNvPr id="4" name="灯片编号占位符 3">
            <a:extLst>
              <a:ext uri="{FF2B5EF4-FFF2-40B4-BE49-F238E27FC236}">
                <a16:creationId xmlns:a16="http://schemas.microsoft.com/office/drawing/2014/main" id="{06AFA6E0-FB0C-46E2-B5FA-587A59912A81}"/>
              </a:ext>
            </a:extLst>
          </p:cNvPr>
          <p:cNvSpPr>
            <a:spLocks noGrp="1"/>
          </p:cNvSpPr>
          <p:nvPr>
            <p:ph type="sldNum" sz="quarter" idx="21"/>
          </p:nvPr>
        </p:nvSpPr>
        <p:spPr/>
        <p:txBody>
          <a:bodyPr/>
          <a:lstStyle/>
          <a:p>
            <a:fld id="{B0D8026B-E60C-4F31-BD3E-34D786A82026}" type="slidenum">
              <a:rPr lang="en-US" smtClean="0"/>
              <a:t>8</a:t>
            </a:fld>
            <a:endParaRPr lang="en-US"/>
          </a:p>
        </p:txBody>
      </p:sp>
      <p:sp>
        <p:nvSpPr>
          <p:cNvPr id="5" name="标题 4">
            <a:extLst>
              <a:ext uri="{FF2B5EF4-FFF2-40B4-BE49-F238E27FC236}">
                <a16:creationId xmlns:a16="http://schemas.microsoft.com/office/drawing/2014/main" id="{42597681-A007-4571-9CDE-602D6FDDDC39}"/>
              </a:ext>
            </a:extLst>
          </p:cNvPr>
          <p:cNvSpPr>
            <a:spLocks noGrp="1"/>
          </p:cNvSpPr>
          <p:nvPr>
            <p:ph type="title"/>
          </p:nvPr>
        </p:nvSpPr>
        <p:spPr/>
        <p:txBody>
          <a:bodyPr/>
          <a:lstStyle/>
          <a:p>
            <a:r>
              <a:rPr lang="en-US" altLang="zh-CN" dirty="0"/>
              <a:t>AI</a:t>
            </a:r>
            <a:r>
              <a:rPr lang="zh-CN" altLang="en-US" dirty="0"/>
              <a:t>大模型操作手册</a:t>
            </a:r>
          </a:p>
        </p:txBody>
      </p:sp>
    </p:spTree>
    <p:extLst>
      <p:ext uri="{BB962C8B-B14F-4D97-AF65-F5344CB8AC3E}">
        <p14:creationId xmlns:p14="http://schemas.microsoft.com/office/powerpoint/2010/main" val="3103079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7CD8F5C-BF9C-4C95-A06C-19E679113E4B}"/>
              </a:ext>
            </a:extLst>
          </p:cNvPr>
          <p:cNvSpPr>
            <a:spLocks noGrp="1"/>
          </p:cNvSpPr>
          <p:nvPr>
            <p:ph type="body" sz="quarter" idx="1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4" name="Content Placeholder 3">
            <a:extLst>
              <a:ext uri="{FF2B5EF4-FFF2-40B4-BE49-F238E27FC236}">
                <a16:creationId xmlns:a16="http://schemas.microsoft.com/office/drawing/2014/main" id="{F796C41F-3056-49E4-8548-BFA5742AE3F5}"/>
              </a:ext>
            </a:extLst>
          </p:cNvPr>
          <p:cNvGraphicFramePr>
            <a:graphicFrameLocks noGrp="1"/>
          </p:cNvGraphicFramePr>
          <p:nvPr>
            <p:ph idx="13"/>
            <p:extLst>
              <p:ext uri="{D42A27DB-BD31-4B8C-83A1-F6EECF244321}">
                <p14:modId xmlns:p14="http://schemas.microsoft.com/office/powerpoint/2010/main" val="1348161727"/>
              </p:ext>
            </p:extLst>
          </p:nvPr>
        </p:nvGraphicFramePr>
        <p:xfrm>
          <a:off x="287338" y="1058863"/>
          <a:ext cx="8567737" cy="136207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2C516C2A-3956-4959-85F8-67BAEA05A746}"/>
              </a:ext>
            </a:extLst>
          </p:cNvPr>
          <p:cNvSpPr>
            <a:spLocks noGrp="1"/>
          </p:cNvSpPr>
          <p:nvPr>
            <p:ph type="body" idx="17"/>
          </p:nvPr>
        </p:nvSpPr>
        <p:spPr>
          <a:xfrm>
            <a:off x="341709" y="1090175"/>
            <a:ext cx="8516120" cy="161583"/>
          </a:xfrm>
        </p:spPr>
        <p:txBody>
          <a:bodyPr lIns="13716" rIns="0" bIns="0"/>
          <a:lstStyle/>
          <a:p>
            <a:r>
              <a:rPr lang="zh-CN" altLang="en-US" sz="1050" dirty="0">
                <a:latin typeface="Arial" panose="020B0604020202020204" pitchFamily="34" charset="0"/>
                <a:ea typeface="黑体" panose="02010609060101010101" pitchFamily="49" charset="-122"/>
                <a:cs typeface="Arial" panose="020B0604020202020204" pitchFamily="34" charset="0"/>
              </a:rPr>
              <a:t>图表标题（</a:t>
            </a:r>
            <a:r>
              <a:rPr lang="en-US" altLang="zh-CN" sz="1050" dirty="0">
                <a:latin typeface="Arial" panose="020B0604020202020204" pitchFamily="34" charset="0"/>
                <a:ea typeface="黑体" panose="02010609060101010101" pitchFamily="49" charset="-122"/>
                <a:cs typeface="Arial" panose="020B0604020202020204" pitchFamily="34" charset="0"/>
              </a:rPr>
              <a:t>10</a:t>
            </a:r>
            <a:r>
              <a:rPr lang="zh-CN" altLang="en-US" sz="1050"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15" name="Content Placeholder 3">
            <a:extLst>
              <a:ext uri="{FF2B5EF4-FFF2-40B4-BE49-F238E27FC236}">
                <a16:creationId xmlns:a16="http://schemas.microsoft.com/office/drawing/2014/main" id="{C9475231-E62A-4B45-A2F6-9FF6F50974A9}"/>
              </a:ext>
            </a:extLst>
          </p:cNvPr>
          <p:cNvGraphicFramePr>
            <a:graphicFrameLocks noGrp="1"/>
          </p:cNvGraphicFramePr>
          <p:nvPr>
            <p:ph idx="23"/>
            <p:extLst>
              <p:ext uri="{D42A27DB-BD31-4B8C-83A1-F6EECF244321}">
                <p14:modId xmlns:p14="http://schemas.microsoft.com/office/powerpoint/2010/main" val="1881416420"/>
              </p:ext>
            </p:extLst>
          </p:nvPr>
        </p:nvGraphicFramePr>
        <p:xfrm>
          <a:off x="284163" y="2553217"/>
          <a:ext cx="8567737" cy="1357313"/>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 Placeholder 11">
            <a:extLst>
              <a:ext uri="{FF2B5EF4-FFF2-40B4-BE49-F238E27FC236}">
                <a16:creationId xmlns:a16="http://schemas.microsoft.com/office/drawing/2014/main" id="{129CD8AE-D50A-444D-B959-6936CAFDF440}"/>
              </a:ext>
            </a:extLst>
          </p:cNvPr>
          <p:cNvSpPr>
            <a:spLocks noGrp="1"/>
          </p:cNvSpPr>
          <p:nvPr>
            <p:ph type="body" idx="24"/>
          </p:nvPr>
        </p:nvSpPr>
        <p:spPr>
          <a:xfrm>
            <a:off x="341709" y="2602970"/>
            <a:ext cx="8516120"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sp>
        <p:nvSpPr>
          <p:cNvPr id="5" name="Footer Placeholder 4">
            <a:extLst>
              <a:ext uri="{FF2B5EF4-FFF2-40B4-BE49-F238E27FC236}">
                <a16:creationId xmlns:a16="http://schemas.microsoft.com/office/drawing/2014/main" id="{07144A9C-357D-4AA2-B3DB-59DEA4BDB95D}"/>
              </a:ext>
            </a:extLst>
          </p:cNvPr>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74AD7811-C6EA-47E8-BEF6-4F217D4C075E}"/>
              </a:ext>
            </a:extLst>
          </p:cNvPr>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80</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1">
            <a:extLst>
              <a:ext uri="{FF2B5EF4-FFF2-40B4-BE49-F238E27FC236}">
                <a16:creationId xmlns:a16="http://schemas.microsoft.com/office/drawing/2014/main" id="{B0C24B2A-D172-4916-BCD7-26A17BD4525A}"/>
              </a:ext>
            </a:extLst>
          </p:cNvPr>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cs typeface="Arial" panose="020B0604020202020204" pitchFamily="34" charset="0"/>
              </a:rPr>
              <a:t>图表示例</a:t>
            </a:r>
            <a:br>
              <a:rPr lang="en-US" altLang="zh-CN" dirty="0">
                <a:latin typeface="黑体" panose="02010609060101010101" pitchFamily="49" charset="-122"/>
                <a:ea typeface="黑体" panose="02010609060101010101" pitchFamily="49" charset="-122"/>
                <a:cs typeface="Arial" panose="020B0604020202020204" pitchFamily="34" charset="0"/>
              </a:rPr>
            </a:br>
            <a:r>
              <a:rPr lang="zh-CN" altLang="en-US" sz="1600" dirty="0">
                <a:latin typeface="黑体" panose="02010609060101010101" pitchFamily="49" charset="-122"/>
                <a:ea typeface="黑体" panose="02010609060101010101" pitchFamily="49" charset="-122"/>
              </a:rPr>
              <a:t>两栏</a:t>
            </a:r>
            <a:endParaRPr lang="en-US" sz="1600"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961241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B53B15D-A460-4B6F-BEB5-612EDDA3C274}"/>
              </a:ext>
            </a:extLst>
          </p:cNvPr>
          <p:cNvSpPr>
            <a:spLocks noGrp="1"/>
          </p:cNvSpPr>
          <p:nvPr>
            <p:ph type="body" sz="quarter" idx="25"/>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4" name="Content Placeholder 3">
            <a:extLst>
              <a:ext uri="{FF2B5EF4-FFF2-40B4-BE49-F238E27FC236}">
                <a16:creationId xmlns:a16="http://schemas.microsoft.com/office/drawing/2014/main" id="{D42B9193-B30E-4A44-8C58-B6D5DD8ACB84}"/>
              </a:ext>
            </a:extLst>
          </p:cNvPr>
          <p:cNvGraphicFramePr>
            <a:graphicFrameLocks noGrp="1"/>
          </p:cNvGraphicFramePr>
          <p:nvPr>
            <p:ph idx="13"/>
            <p:extLst>
              <p:ext uri="{D42A27DB-BD31-4B8C-83A1-F6EECF244321}">
                <p14:modId xmlns:p14="http://schemas.microsoft.com/office/powerpoint/2010/main" val="1516509449"/>
              </p:ext>
            </p:extLst>
          </p:nvPr>
        </p:nvGraphicFramePr>
        <p:xfrm>
          <a:off x="287338" y="1058863"/>
          <a:ext cx="4143375"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a:extLst>
              <a:ext uri="{FF2B5EF4-FFF2-40B4-BE49-F238E27FC236}">
                <a16:creationId xmlns:a16="http://schemas.microsoft.com/office/drawing/2014/main" id="{1AB99277-1C24-412C-86BE-454EA0C7CC1B}"/>
              </a:ext>
            </a:extLst>
          </p:cNvPr>
          <p:cNvSpPr>
            <a:spLocks noGrp="1"/>
          </p:cNvSpPr>
          <p:nvPr>
            <p:ph type="body" idx="17"/>
          </p:nvPr>
        </p:nvSpPr>
        <p:spPr>
          <a:xfrm>
            <a:off x="341709" y="1090175"/>
            <a:ext cx="4088606"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20" name="Content Placeholder 3">
            <a:extLst>
              <a:ext uri="{FF2B5EF4-FFF2-40B4-BE49-F238E27FC236}">
                <a16:creationId xmlns:a16="http://schemas.microsoft.com/office/drawing/2014/main" id="{DCB4073A-CE66-4C2E-AE30-3A7A4DD06B5D}"/>
              </a:ext>
            </a:extLst>
          </p:cNvPr>
          <p:cNvGraphicFramePr>
            <a:graphicFrameLocks noGrp="1"/>
          </p:cNvGraphicFramePr>
          <p:nvPr>
            <p:ph idx="23"/>
            <p:extLst>
              <p:ext uri="{D42A27DB-BD31-4B8C-83A1-F6EECF244321}">
                <p14:modId xmlns:p14="http://schemas.microsoft.com/office/powerpoint/2010/main" val="4133408882"/>
              </p:ext>
            </p:extLst>
          </p:nvPr>
        </p:nvGraphicFramePr>
        <p:xfrm>
          <a:off x="4713288" y="1058863"/>
          <a:ext cx="4141787" cy="288290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 Placeholder 14">
            <a:extLst>
              <a:ext uri="{FF2B5EF4-FFF2-40B4-BE49-F238E27FC236}">
                <a16:creationId xmlns:a16="http://schemas.microsoft.com/office/drawing/2014/main" id="{8D172E52-3B98-45E7-B4B7-07721A678EF0}"/>
              </a:ext>
            </a:extLst>
          </p:cNvPr>
          <p:cNvSpPr>
            <a:spLocks noGrp="1"/>
          </p:cNvSpPr>
          <p:nvPr>
            <p:ph type="body" idx="24"/>
          </p:nvPr>
        </p:nvSpPr>
        <p:spPr>
          <a:xfrm>
            <a:off x="4765792" y="1090175"/>
            <a:ext cx="4088606" cy="153888"/>
          </a:xfrm>
        </p:spPr>
        <p:txBody>
          <a:bodyPr lIns="0"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sp>
        <p:nvSpPr>
          <p:cNvPr id="5" name="Footer Placeholder 4">
            <a:extLst>
              <a:ext uri="{FF2B5EF4-FFF2-40B4-BE49-F238E27FC236}">
                <a16:creationId xmlns:a16="http://schemas.microsoft.com/office/drawing/2014/main" id="{ACD6BAA3-AD73-43BC-AD49-0C56F911D0BC}"/>
              </a:ext>
            </a:extLst>
          </p:cNvPr>
          <p:cNvSpPr>
            <a:spLocks noGrp="1"/>
          </p:cNvSpPr>
          <p:nvPr>
            <p:ph type="ftr" sz="quarter" idx="2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47DB4EE6-5259-4322-BEE1-4089F9B353B1}"/>
              </a:ext>
            </a:extLst>
          </p:cNvPr>
          <p:cNvSpPr>
            <a:spLocks noGrp="1"/>
          </p:cNvSpPr>
          <p:nvPr>
            <p:ph type="sldNum" sz="quarter" idx="28"/>
          </p:nvPr>
        </p:nvSpPr>
        <p:spPr/>
        <p:txBody>
          <a:bodyPr/>
          <a:lstStyle/>
          <a:p>
            <a:fld id="{BCA4F33B-2A5C-4874-B5D7-74DA77ECCD3C}" type="slidenum">
              <a:rPr lang="en-US" smtClean="0"/>
              <a:pPr/>
              <a:t>81</a:t>
            </a:fld>
            <a:endParaRPr lang="en-US"/>
          </a:p>
        </p:txBody>
      </p:sp>
      <p:sp>
        <p:nvSpPr>
          <p:cNvPr id="10" name="Title 9">
            <a:extLst>
              <a:ext uri="{FF2B5EF4-FFF2-40B4-BE49-F238E27FC236}">
                <a16:creationId xmlns:a16="http://schemas.microsoft.com/office/drawing/2014/main" id="{A4155401-3DB4-4CF6-A870-175396AA951E}"/>
              </a:ext>
            </a:extLst>
          </p:cNvPr>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两栏</a:t>
            </a:r>
            <a:endParaRPr 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83280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4982CFE-6004-491A-B8F2-3F486688A711}"/>
              </a:ext>
            </a:extLst>
          </p:cNvPr>
          <p:cNvSpPr>
            <a:spLocks noGrp="1"/>
          </p:cNvSpPr>
          <p:nvPr>
            <p:ph type="body" sz="quarter" idx="2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graphicFrame>
        <p:nvGraphicFramePr>
          <p:cNvPr id="37" name="Content Placeholder 3">
            <a:extLst>
              <a:ext uri="{FF2B5EF4-FFF2-40B4-BE49-F238E27FC236}">
                <a16:creationId xmlns:a16="http://schemas.microsoft.com/office/drawing/2014/main" id="{2AB0D052-3407-4234-8D7B-5564683BD8EF}"/>
              </a:ext>
            </a:extLst>
          </p:cNvPr>
          <p:cNvGraphicFramePr>
            <a:graphicFrameLocks noGrp="1"/>
          </p:cNvGraphicFramePr>
          <p:nvPr>
            <p:ph idx="13"/>
          </p:nvPr>
        </p:nvGraphicFramePr>
        <p:xfrm>
          <a:off x="288925" y="1058863"/>
          <a:ext cx="2662238"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a:extLst>
              <a:ext uri="{FF2B5EF4-FFF2-40B4-BE49-F238E27FC236}">
                <a16:creationId xmlns:a16="http://schemas.microsoft.com/office/drawing/2014/main" id="{3725E768-71C2-4BD4-9D4A-947B75C3DB9F}"/>
              </a:ext>
            </a:extLst>
          </p:cNvPr>
          <p:cNvSpPr>
            <a:spLocks noGrp="1"/>
          </p:cNvSpPr>
          <p:nvPr>
            <p:ph type="body" idx="17"/>
          </p:nvPr>
        </p:nvSpPr>
        <p:spPr>
          <a:xfrm>
            <a:off x="341709"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44" name="Content Placeholder 3">
            <a:extLst>
              <a:ext uri="{FF2B5EF4-FFF2-40B4-BE49-F238E27FC236}">
                <a16:creationId xmlns:a16="http://schemas.microsoft.com/office/drawing/2014/main" id="{6462BCA3-A028-4DE5-836D-BDB992ECB6E4}"/>
              </a:ext>
            </a:extLst>
          </p:cNvPr>
          <p:cNvGraphicFramePr>
            <a:graphicFrameLocks noGrp="1"/>
          </p:cNvGraphicFramePr>
          <p:nvPr>
            <p:ph idx="18"/>
          </p:nvPr>
        </p:nvGraphicFramePr>
        <p:xfrm>
          <a:off x="3241675" y="1058863"/>
          <a:ext cx="2660650" cy="288290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 Placeholder 16">
            <a:extLst>
              <a:ext uri="{FF2B5EF4-FFF2-40B4-BE49-F238E27FC236}">
                <a16:creationId xmlns:a16="http://schemas.microsoft.com/office/drawing/2014/main" id="{7BFD564F-BC3B-4940-BA07-9FD7F506BBBE}"/>
              </a:ext>
            </a:extLst>
          </p:cNvPr>
          <p:cNvSpPr>
            <a:spLocks noGrp="1"/>
          </p:cNvSpPr>
          <p:nvPr>
            <p:ph type="body" idx="25"/>
          </p:nvPr>
        </p:nvSpPr>
        <p:spPr>
          <a:xfrm>
            <a:off x="3279892"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45" name="Content Placeholder 3">
            <a:extLst>
              <a:ext uri="{FF2B5EF4-FFF2-40B4-BE49-F238E27FC236}">
                <a16:creationId xmlns:a16="http://schemas.microsoft.com/office/drawing/2014/main" id="{AB598A06-1C37-4AF5-9D83-741350206A65}"/>
              </a:ext>
            </a:extLst>
          </p:cNvPr>
          <p:cNvGraphicFramePr>
            <a:graphicFrameLocks noGrp="1"/>
          </p:cNvGraphicFramePr>
          <p:nvPr>
            <p:ph idx="20"/>
          </p:nvPr>
        </p:nvGraphicFramePr>
        <p:xfrm>
          <a:off x="6194425" y="1058863"/>
          <a:ext cx="2662238" cy="2882900"/>
        </p:xfrm>
        <a:graphic>
          <a:graphicData uri="http://schemas.openxmlformats.org/drawingml/2006/chart">
            <c:chart xmlns:c="http://schemas.openxmlformats.org/drawingml/2006/chart" xmlns:r="http://schemas.openxmlformats.org/officeDocument/2006/relationships" r:id="rId5"/>
          </a:graphicData>
        </a:graphic>
      </p:graphicFrame>
      <p:sp>
        <p:nvSpPr>
          <p:cNvPr id="15" name="Text Placeholder 14">
            <a:extLst>
              <a:ext uri="{FF2B5EF4-FFF2-40B4-BE49-F238E27FC236}">
                <a16:creationId xmlns:a16="http://schemas.microsoft.com/office/drawing/2014/main" id="{CC73E0EA-407D-4EA3-9597-905A7FA2B70F}"/>
              </a:ext>
            </a:extLst>
          </p:cNvPr>
          <p:cNvSpPr>
            <a:spLocks noGrp="1"/>
          </p:cNvSpPr>
          <p:nvPr>
            <p:ph type="body" idx="26"/>
          </p:nvPr>
        </p:nvSpPr>
        <p:spPr>
          <a:xfrm>
            <a:off x="6244968"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p>
        </p:txBody>
      </p:sp>
      <p:sp>
        <p:nvSpPr>
          <p:cNvPr id="4" name="Footer Placeholder 3">
            <a:extLst>
              <a:ext uri="{FF2B5EF4-FFF2-40B4-BE49-F238E27FC236}">
                <a16:creationId xmlns:a16="http://schemas.microsoft.com/office/drawing/2014/main" id="{D5B06355-89DA-430A-9C8D-DDE81DA45A8A}"/>
              </a:ext>
            </a:extLst>
          </p:cNvPr>
          <p:cNvSpPr>
            <a:spLocks noGrp="1"/>
          </p:cNvSpPr>
          <p:nvPr>
            <p:ph type="ftr" sz="quarter" idx="2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F85F7649-0F82-4CB3-9BD5-00D05C1BA5D0}"/>
              </a:ext>
            </a:extLst>
          </p:cNvPr>
          <p:cNvSpPr>
            <a:spLocks noGrp="1"/>
          </p:cNvSpPr>
          <p:nvPr>
            <p:ph type="sldNum" sz="quarter" idx="30"/>
          </p:nvPr>
        </p:nvSpPr>
        <p:spPr/>
        <p:txBody>
          <a:bodyPr/>
          <a:lstStyle/>
          <a:p>
            <a:fld id="{BCA4F33B-2A5C-4874-B5D7-74DA77ECCD3C}" type="slidenum">
              <a:rPr lang="en-US" smtClean="0"/>
              <a:pPr/>
              <a:t>82</a:t>
            </a:fld>
            <a:endParaRPr lang="en-US"/>
          </a:p>
        </p:txBody>
      </p:sp>
      <p:sp>
        <p:nvSpPr>
          <p:cNvPr id="10" name="Title 9">
            <a:extLst>
              <a:ext uri="{FF2B5EF4-FFF2-40B4-BE49-F238E27FC236}">
                <a16:creationId xmlns:a16="http://schemas.microsoft.com/office/drawing/2014/main" id="{5E956600-25F2-4DA7-A229-97F4AA4CF3B1}"/>
              </a:ext>
            </a:extLst>
          </p:cNvPr>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三栏</a:t>
            </a:r>
            <a:endParaRPr 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07193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2314D44-72F1-4DF6-947D-1CC3CA59DD96}"/>
              </a:ext>
            </a:extLst>
          </p:cNvPr>
          <p:cNvSpPr>
            <a:spLocks noGrp="1"/>
          </p:cNvSpPr>
          <p:nvPr>
            <p:ph type="body" sz="quarter" idx="9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4" name="Footer Placeholder 3">
            <a:extLst>
              <a:ext uri="{FF2B5EF4-FFF2-40B4-BE49-F238E27FC236}">
                <a16:creationId xmlns:a16="http://schemas.microsoft.com/office/drawing/2014/main" id="{F30AD326-7772-4645-8C3D-F15E257175D8}"/>
              </a:ext>
            </a:extLst>
          </p:cNvPr>
          <p:cNvSpPr>
            <a:spLocks noGrp="1"/>
          </p:cNvSpPr>
          <p:nvPr>
            <p:ph type="ftr" sz="quarter" idx="2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04E30D70-FF2E-47A6-8D02-A61233E943BA}"/>
              </a:ext>
            </a:extLst>
          </p:cNvPr>
          <p:cNvSpPr>
            <a:spLocks noGrp="1"/>
          </p:cNvSpPr>
          <p:nvPr>
            <p:ph type="sldNum" sz="quarter" idx="30"/>
          </p:nvPr>
        </p:nvSpPr>
        <p:spPr/>
        <p:txBody>
          <a:bodyPr/>
          <a:lstStyle/>
          <a:p>
            <a:fld id="{BCA4F33B-2A5C-4874-B5D7-74DA77ECCD3C}" type="slidenum">
              <a:rPr lang="en-US" smtClean="0"/>
              <a:pPr/>
              <a:t>83</a:t>
            </a:fld>
            <a:endParaRPr lang="en-US"/>
          </a:p>
        </p:txBody>
      </p:sp>
      <p:graphicFrame>
        <p:nvGraphicFramePr>
          <p:cNvPr id="23" name="Content Placeholder 3">
            <a:extLst>
              <a:ext uri="{FF2B5EF4-FFF2-40B4-BE49-F238E27FC236}">
                <a16:creationId xmlns:a16="http://schemas.microsoft.com/office/drawing/2014/main" id="{666DD439-D1C5-4033-9F6E-58618C2C0C45}"/>
              </a:ext>
            </a:extLst>
          </p:cNvPr>
          <p:cNvGraphicFramePr>
            <a:graphicFrameLocks noGrp="1"/>
          </p:cNvGraphicFramePr>
          <p:nvPr>
            <p:ph idx="13"/>
          </p:nvPr>
        </p:nvGraphicFramePr>
        <p:xfrm>
          <a:off x="290513" y="1058863"/>
          <a:ext cx="2012950"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8">
            <a:extLst>
              <a:ext uri="{FF2B5EF4-FFF2-40B4-BE49-F238E27FC236}">
                <a16:creationId xmlns:a16="http://schemas.microsoft.com/office/drawing/2014/main" id="{0A8E858D-D15E-4910-9AE0-DAF4CE52971C}"/>
              </a:ext>
            </a:extLst>
          </p:cNvPr>
          <p:cNvSpPr>
            <a:spLocks noGrp="1"/>
          </p:cNvSpPr>
          <p:nvPr>
            <p:ph type="body" idx="17"/>
          </p:nvPr>
        </p:nvSpPr>
        <p:spPr>
          <a:xfrm>
            <a:off x="320561"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50" name="Content Placeholder 3">
            <a:extLst>
              <a:ext uri="{FF2B5EF4-FFF2-40B4-BE49-F238E27FC236}">
                <a16:creationId xmlns:a16="http://schemas.microsoft.com/office/drawing/2014/main" id="{C2EC64AE-414F-4A0F-A1CF-D88BFF915271}"/>
              </a:ext>
            </a:extLst>
          </p:cNvPr>
          <p:cNvGraphicFramePr>
            <a:graphicFrameLocks noGrp="1"/>
          </p:cNvGraphicFramePr>
          <p:nvPr>
            <p:ph idx="18"/>
          </p:nvPr>
        </p:nvGraphicFramePr>
        <p:xfrm>
          <a:off x="2473325" y="1058863"/>
          <a:ext cx="2011363" cy="288290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 Placeholder 15">
            <a:extLst>
              <a:ext uri="{FF2B5EF4-FFF2-40B4-BE49-F238E27FC236}">
                <a16:creationId xmlns:a16="http://schemas.microsoft.com/office/drawing/2014/main" id="{006D04F4-9EDD-44AE-88D3-FE28FF81B8F7}"/>
              </a:ext>
            </a:extLst>
          </p:cNvPr>
          <p:cNvSpPr>
            <a:spLocks noGrp="1"/>
          </p:cNvSpPr>
          <p:nvPr>
            <p:ph type="body" idx="25"/>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51" name="Content Placeholder 3">
            <a:extLst>
              <a:ext uri="{FF2B5EF4-FFF2-40B4-BE49-F238E27FC236}">
                <a16:creationId xmlns:a16="http://schemas.microsoft.com/office/drawing/2014/main" id="{D199F101-A900-4CEC-A493-81CB2D911623}"/>
              </a:ext>
            </a:extLst>
          </p:cNvPr>
          <p:cNvGraphicFramePr>
            <a:graphicFrameLocks noGrp="1"/>
          </p:cNvGraphicFramePr>
          <p:nvPr>
            <p:ph idx="20"/>
          </p:nvPr>
        </p:nvGraphicFramePr>
        <p:xfrm>
          <a:off x="4656138" y="1058863"/>
          <a:ext cx="2011362" cy="28829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id="{A557D60C-91B7-4D42-8532-AEB26F2896B9}"/>
              </a:ext>
            </a:extLst>
          </p:cNvPr>
          <p:cNvSpPr>
            <a:spLocks noGrp="1"/>
          </p:cNvSpPr>
          <p:nvPr>
            <p:ph type="body" idx="26"/>
          </p:nvPr>
        </p:nvSpPr>
        <p:spPr>
          <a:xfrm>
            <a:off x="4688814"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p>
        </p:txBody>
      </p:sp>
      <p:graphicFrame>
        <p:nvGraphicFramePr>
          <p:cNvPr id="52" name="Content Placeholder 3">
            <a:extLst>
              <a:ext uri="{FF2B5EF4-FFF2-40B4-BE49-F238E27FC236}">
                <a16:creationId xmlns:a16="http://schemas.microsoft.com/office/drawing/2014/main" id="{0150AB74-E07A-4A06-AA17-EEC0B4B73811}"/>
              </a:ext>
            </a:extLst>
          </p:cNvPr>
          <p:cNvGraphicFramePr>
            <a:graphicFrameLocks noGrp="1"/>
          </p:cNvGraphicFramePr>
          <p:nvPr>
            <p:ph idx="31"/>
          </p:nvPr>
        </p:nvGraphicFramePr>
        <p:xfrm>
          <a:off x="6838950" y="1058863"/>
          <a:ext cx="2011363" cy="2882900"/>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 Placeholder 12">
            <a:extLst>
              <a:ext uri="{FF2B5EF4-FFF2-40B4-BE49-F238E27FC236}">
                <a16:creationId xmlns:a16="http://schemas.microsoft.com/office/drawing/2014/main" id="{72357D64-3FFB-4E11-9BC9-724948D71F91}"/>
              </a:ext>
            </a:extLst>
          </p:cNvPr>
          <p:cNvSpPr>
            <a:spLocks noGrp="1"/>
          </p:cNvSpPr>
          <p:nvPr>
            <p:ph type="body" idx="32"/>
          </p:nvPr>
        </p:nvSpPr>
        <p:spPr>
          <a:xfrm>
            <a:off x="6871354"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p>
        </p:txBody>
      </p:sp>
      <p:sp>
        <p:nvSpPr>
          <p:cNvPr id="7" name="Title 6">
            <a:extLst>
              <a:ext uri="{FF2B5EF4-FFF2-40B4-BE49-F238E27FC236}">
                <a16:creationId xmlns:a16="http://schemas.microsoft.com/office/drawing/2014/main" id="{38233E7D-10C1-4D0F-BD93-0DA7B9F845BD}"/>
              </a:ext>
            </a:extLst>
          </p:cNvPr>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四栏</a:t>
            </a:r>
            <a:endParaRPr 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62216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3">
            <a:extLst>
              <a:ext uri="{FF2B5EF4-FFF2-40B4-BE49-F238E27FC236}">
                <a16:creationId xmlns:a16="http://schemas.microsoft.com/office/drawing/2014/main" id="{76A73400-34F2-497E-9573-1DBB5160FD8B}"/>
              </a:ext>
            </a:extLst>
          </p:cNvPr>
          <p:cNvGraphicFramePr>
            <a:graphicFrameLocks/>
          </p:cNvGraphicFramePr>
          <p:nvPr/>
        </p:nvGraphicFramePr>
        <p:xfrm>
          <a:off x="4711701" y="2574925"/>
          <a:ext cx="4144962" cy="13620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Content Placeholder 3">
            <a:extLst>
              <a:ext uri="{FF2B5EF4-FFF2-40B4-BE49-F238E27FC236}">
                <a16:creationId xmlns:a16="http://schemas.microsoft.com/office/drawing/2014/main" id="{7C15ACE1-FE89-442A-9D11-B25F29080794}"/>
              </a:ext>
            </a:extLst>
          </p:cNvPr>
          <p:cNvGraphicFramePr>
            <a:graphicFrameLocks/>
          </p:cNvGraphicFramePr>
          <p:nvPr/>
        </p:nvGraphicFramePr>
        <p:xfrm>
          <a:off x="292100" y="2574925"/>
          <a:ext cx="4144962" cy="136207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2" name="Content Placeholder 3">
            <a:extLst>
              <a:ext uri="{FF2B5EF4-FFF2-40B4-BE49-F238E27FC236}">
                <a16:creationId xmlns:a16="http://schemas.microsoft.com/office/drawing/2014/main" id="{7CF6FF67-B922-427F-ACBB-86DDF99CBEDE}"/>
              </a:ext>
            </a:extLst>
          </p:cNvPr>
          <p:cNvGraphicFramePr>
            <a:graphicFrameLocks/>
          </p:cNvGraphicFramePr>
          <p:nvPr/>
        </p:nvGraphicFramePr>
        <p:xfrm>
          <a:off x="4711701" y="1058862"/>
          <a:ext cx="4144962" cy="13620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ontent Placeholder 3">
            <a:extLst>
              <a:ext uri="{FF2B5EF4-FFF2-40B4-BE49-F238E27FC236}">
                <a16:creationId xmlns:a16="http://schemas.microsoft.com/office/drawing/2014/main" id="{2032CCC2-8A50-42B1-9DC4-D69A2C8E406E}"/>
              </a:ext>
            </a:extLst>
          </p:cNvPr>
          <p:cNvGraphicFramePr>
            <a:graphicFrameLocks/>
          </p:cNvGraphicFramePr>
          <p:nvPr/>
        </p:nvGraphicFramePr>
        <p:xfrm>
          <a:off x="292100" y="1058862"/>
          <a:ext cx="4144962" cy="1362075"/>
        </p:xfrm>
        <a:graphic>
          <a:graphicData uri="http://schemas.openxmlformats.org/drawingml/2006/chart">
            <c:chart xmlns:c="http://schemas.openxmlformats.org/drawingml/2006/chart" xmlns:r="http://schemas.openxmlformats.org/officeDocument/2006/relationships" r:id="rId10"/>
          </a:graphicData>
        </a:graphic>
      </p:graphicFrame>
      <p:sp>
        <p:nvSpPr>
          <p:cNvPr id="9" name="Text Placeholder 8">
            <a:extLst>
              <a:ext uri="{FF2B5EF4-FFF2-40B4-BE49-F238E27FC236}">
                <a16:creationId xmlns:a16="http://schemas.microsoft.com/office/drawing/2014/main" id="{0A8E858D-D15E-4910-9AE0-DAF4CE52971C}"/>
              </a:ext>
            </a:extLst>
          </p:cNvPr>
          <p:cNvSpPr>
            <a:spLocks noGrp="1"/>
          </p:cNvSpPr>
          <p:nvPr>
            <p:ph type="body" sz="quarter" idx="18"/>
          </p:nvPr>
        </p:nvSpPr>
        <p:spPr/>
        <p:txBody>
          <a:bodyPr lIns="0" t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4" name="Footer Placeholder 3">
            <a:extLst>
              <a:ext uri="{FF2B5EF4-FFF2-40B4-BE49-F238E27FC236}">
                <a16:creationId xmlns:a16="http://schemas.microsoft.com/office/drawing/2014/main" id="{72B2311F-8A95-43FF-A14F-5B6058F162E7}"/>
              </a:ext>
            </a:extLst>
          </p:cNvPr>
          <p:cNvSpPr>
            <a:spLocks noGrp="1"/>
          </p:cNvSpPr>
          <p:nvPr>
            <p:ph type="ftr" sz="quarter" idx="20"/>
          </p:nvPr>
        </p:nvSpPr>
        <p:spPr>
          <a:xfrm>
            <a:off x="1763115" y="4828510"/>
            <a:ext cx="5902923" cy="136525"/>
          </a:xfrm>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5" name="Slide Number Placeholder 4">
            <a:extLst>
              <a:ext uri="{FF2B5EF4-FFF2-40B4-BE49-F238E27FC236}">
                <a16:creationId xmlns:a16="http://schemas.microsoft.com/office/drawing/2014/main" id="{28FA73D9-83BF-40CB-9F7A-1501BC24A639}"/>
              </a:ext>
            </a:extLst>
          </p:cNvPr>
          <p:cNvSpPr>
            <a:spLocks noGrp="1"/>
          </p:cNvSpPr>
          <p:nvPr>
            <p:ph type="sldNum" sz="quarter" idx="21"/>
          </p:nvPr>
        </p:nvSpPr>
        <p:spPr/>
        <p:txBody>
          <a:bodyPr/>
          <a:lstStyle/>
          <a:p>
            <a:fld id="{BCA4F33B-2A5C-4874-B5D7-74DA77ECCD3C}" type="slidenum">
              <a:rPr lang="en-US" smtClean="0"/>
              <a:pPr/>
              <a:t>84</a:t>
            </a:fld>
            <a:endParaRPr lang="en-US"/>
          </a:p>
        </p:txBody>
      </p:sp>
      <p:sp>
        <p:nvSpPr>
          <p:cNvPr id="7" name="Title 6">
            <a:extLst>
              <a:ext uri="{FF2B5EF4-FFF2-40B4-BE49-F238E27FC236}">
                <a16:creationId xmlns:a16="http://schemas.microsoft.com/office/drawing/2014/main" id="{38233E7D-10C1-4D0F-BD93-0DA7B9F845BD}"/>
              </a:ext>
            </a:extLst>
          </p:cNvPr>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en-US" altLang="zh-CN" sz="1600" dirty="0">
                <a:latin typeface="Arial" panose="020B0604020202020204" pitchFamily="34" charset="0"/>
                <a:ea typeface="黑体" panose="02010609060101010101" pitchFamily="49" charset="-122"/>
                <a:cs typeface="Arial" panose="020B0604020202020204" pitchFamily="34" charset="0"/>
              </a:rPr>
              <a:t>2*2</a:t>
            </a:r>
            <a:r>
              <a:rPr lang="zh-CN" altLang="en-US" sz="1600" dirty="0">
                <a:latin typeface="Arial" panose="020B0604020202020204" pitchFamily="34" charset="0"/>
                <a:ea typeface="黑体" panose="02010609060101010101" pitchFamily="49" charset="-122"/>
                <a:cs typeface="Arial" panose="020B0604020202020204" pitchFamily="34" charset="0"/>
              </a:rPr>
              <a:t>栏</a:t>
            </a:r>
            <a:endParaRPr lang="en-US" sz="1600" dirty="0">
              <a:latin typeface="Arial" panose="020B0604020202020204" pitchFamily="34" charset="0"/>
              <a:ea typeface="黑体" panose="02010609060101010101" pitchFamily="49" charset="-122"/>
              <a:cs typeface="Arial" panose="020B0604020202020204" pitchFamily="34" charset="0"/>
            </a:endParaRPr>
          </a:p>
        </p:txBody>
      </p:sp>
      <p:cxnSp>
        <p:nvCxnSpPr>
          <p:cNvPr id="10" name="top_border">
            <a:extLst>
              <a:ext uri="{FF2B5EF4-FFF2-40B4-BE49-F238E27FC236}">
                <a16:creationId xmlns:a16="http://schemas.microsoft.com/office/drawing/2014/main" id="{5377E6D6-C91E-465D-9378-24B7F4C72142}"/>
              </a:ext>
            </a:extLst>
          </p:cNvPr>
          <p:cNvCxnSpPr/>
          <p:nvPr>
            <p:custDataLst>
              <p:tags r:id="rId1"/>
            </p:custDataLst>
          </p:nvPr>
        </p:nvCxnSpPr>
        <p:spPr>
          <a:xfrm>
            <a:off x="287339" y="1058863"/>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1" name="top_border">
            <a:extLst>
              <a:ext uri="{FF2B5EF4-FFF2-40B4-BE49-F238E27FC236}">
                <a16:creationId xmlns:a16="http://schemas.microsoft.com/office/drawing/2014/main" id="{412A14D5-CB55-4D2A-A85C-18F8DF29242B}"/>
              </a:ext>
            </a:extLst>
          </p:cNvPr>
          <p:cNvCxnSpPr/>
          <p:nvPr>
            <p:custDataLst>
              <p:tags r:id="rId2"/>
            </p:custDataLst>
          </p:nvPr>
        </p:nvCxnSpPr>
        <p:spPr>
          <a:xfrm>
            <a:off x="4711701" y="1058863"/>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4" name="top_border">
            <a:extLst>
              <a:ext uri="{FF2B5EF4-FFF2-40B4-BE49-F238E27FC236}">
                <a16:creationId xmlns:a16="http://schemas.microsoft.com/office/drawing/2014/main" id="{FFA2275E-369D-48AA-B7D6-422F703F539F}"/>
              </a:ext>
            </a:extLst>
          </p:cNvPr>
          <p:cNvCxnSpPr/>
          <p:nvPr>
            <p:custDataLst>
              <p:tags r:id="rId3"/>
            </p:custDataLst>
          </p:nvPr>
        </p:nvCxnSpPr>
        <p:spPr>
          <a:xfrm>
            <a:off x="4711701" y="2574925"/>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7" name="top_border">
            <a:extLst>
              <a:ext uri="{FF2B5EF4-FFF2-40B4-BE49-F238E27FC236}">
                <a16:creationId xmlns:a16="http://schemas.microsoft.com/office/drawing/2014/main" id="{38E2CCBE-D4A8-4422-813E-A243891ABA15}"/>
              </a:ext>
            </a:extLst>
          </p:cNvPr>
          <p:cNvCxnSpPr/>
          <p:nvPr>
            <p:custDataLst>
              <p:tags r:id="rId4"/>
            </p:custDataLst>
          </p:nvPr>
        </p:nvCxnSpPr>
        <p:spPr>
          <a:xfrm>
            <a:off x="287338" y="2574925"/>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8" name="Text Placeholder 15">
            <a:extLst>
              <a:ext uri="{FF2B5EF4-FFF2-40B4-BE49-F238E27FC236}">
                <a16:creationId xmlns:a16="http://schemas.microsoft.com/office/drawing/2014/main" id="{972CAB33-8860-4043-BE18-78E7BEE79BD5}"/>
              </a:ext>
            </a:extLst>
          </p:cNvPr>
          <p:cNvSpPr txBox="1">
            <a:spLocks/>
          </p:cNvSpPr>
          <p:nvPr/>
        </p:nvSpPr>
        <p:spPr>
          <a:xfrm>
            <a:off x="4747826" y="1075158"/>
            <a:ext cx="4108044" cy="181811"/>
          </a:xfrm>
          <a:prstGeom prst="rect">
            <a:avLst/>
          </a:prstGeom>
        </p:spPr>
        <p:txBody>
          <a:bodyPr vert="horz" lIns="0" tIns="0" rIns="0" bIns="0" rtlCol="0" anchor="t" anchorCtr="0">
            <a:noAutofit/>
          </a:bodyPr>
          <a:lstStyle>
            <a:lvl1pPr marL="0" indent="0" algn="l" defTabSz="171440" rtl="0" eaLnBrk="1" latinLnBrk="0" hangingPunct="1">
              <a:spcBef>
                <a:spcPts val="6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p>
        </p:txBody>
      </p:sp>
      <p:sp>
        <p:nvSpPr>
          <p:cNvPr id="29" name="Text Placeholder 15">
            <a:extLst>
              <a:ext uri="{FF2B5EF4-FFF2-40B4-BE49-F238E27FC236}">
                <a16:creationId xmlns:a16="http://schemas.microsoft.com/office/drawing/2014/main" id="{9392734C-7B02-4519-BC8A-732EDA888B7E}"/>
              </a:ext>
            </a:extLst>
          </p:cNvPr>
          <p:cNvSpPr txBox="1">
            <a:spLocks/>
          </p:cNvSpPr>
          <p:nvPr/>
        </p:nvSpPr>
        <p:spPr>
          <a:xfrm>
            <a:off x="324255" y="2594383"/>
            <a:ext cx="4108044" cy="181811"/>
          </a:xfrm>
          <a:prstGeom prst="rect">
            <a:avLst/>
          </a:prstGeom>
        </p:spPr>
        <p:txBody>
          <a:bodyPr vert="horz" lIns="0" tIns="0" rIns="0" bIns="0" rtlCol="0" anchor="t" anchorCtr="0">
            <a:noAutofit/>
          </a:bodyPr>
          <a:lstStyle>
            <a:lvl1pPr marL="0" indent="0" algn="l" defTabSz="171440" rtl="0" eaLnBrk="1" latinLnBrk="0" hangingPunct="1">
              <a:spcBef>
                <a:spcPts val="6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p>
        </p:txBody>
      </p:sp>
      <p:sp>
        <p:nvSpPr>
          <p:cNvPr id="30" name="Text Placeholder 15">
            <a:extLst>
              <a:ext uri="{FF2B5EF4-FFF2-40B4-BE49-F238E27FC236}">
                <a16:creationId xmlns:a16="http://schemas.microsoft.com/office/drawing/2014/main" id="{F8641F01-DEC8-4B1D-AD7E-D039A636A535}"/>
              </a:ext>
            </a:extLst>
          </p:cNvPr>
          <p:cNvSpPr txBox="1">
            <a:spLocks/>
          </p:cNvSpPr>
          <p:nvPr/>
        </p:nvSpPr>
        <p:spPr>
          <a:xfrm>
            <a:off x="4747826" y="2594383"/>
            <a:ext cx="4108044" cy="181811"/>
          </a:xfrm>
          <a:prstGeom prst="rect">
            <a:avLst/>
          </a:prstGeom>
        </p:spPr>
        <p:txBody>
          <a:bodyPr vert="horz" lIns="0" tIns="0" rIns="0" bIns="0" rtlCol="0" anchor="t" anchorCtr="0">
            <a:noAutofit/>
          </a:bodyPr>
          <a:lstStyle>
            <a:lvl1pPr marL="0" indent="0" algn="l" defTabSz="171440" rtl="0" eaLnBrk="1" latinLnBrk="0" hangingPunct="1">
              <a:spcBef>
                <a:spcPts val="6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p>
        </p:txBody>
      </p:sp>
      <p:sp>
        <p:nvSpPr>
          <p:cNvPr id="25" name="Text Placeholder 15">
            <a:extLst>
              <a:ext uri="{FF2B5EF4-FFF2-40B4-BE49-F238E27FC236}">
                <a16:creationId xmlns:a16="http://schemas.microsoft.com/office/drawing/2014/main" id="{DB37F7EA-C3BB-4B09-B23C-CDF1893ED66E}"/>
              </a:ext>
            </a:extLst>
          </p:cNvPr>
          <p:cNvSpPr txBox="1">
            <a:spLocks/>
          </p:cNvSpPr>
          <p:nvPr/>
        </p:nvSpPr>
        <p:spPr>
          <a:xfrm>
            <a:off x="324255" y="1075158"/>
            <a:ext cx="4108044" cy="181811"/>
          </a:xfrm>
          <a:prstGeom prst="rect">
            <a:avLst/>
          </a:prstGeom>
        </p:spPr>
        <p:txBody>
          <a:bodyPr vert="horz" lIns="0" tIns="0" rIns="0" bIns="0" rtlCol="0" anchor="t" anchorCtr="0">
            <a:noAutofit/>
          </a:bodyPr>
          <a:lstStyle>
            <a:lvl1pPr marL="0" indent="0" algn="l" defTabSz="171440" rtl="0" eaLnBrk="1" latinLnBrk="0" hangingPunct="1">
              <a:spcBef>
                <a:spcPts val="6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p>
        </p:txBody>
      </p:sp>
    </p:spTree>
    <p:extLst>
      <p:ext uri="{BB962C8B-B14F-4D97-AF65-F5344CB8AC3E}">
        <p14:creationId xmlns:p14="http://schemas.microsoft.com/office/powerpoint/2010/main" val="4100866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9457" r="19457"/>
          <a:stretch>
            <a:fillRect/>
          </a:stretch>
        </p:blipFill>
        <p:spPr>
          <a:xfrm>
            <a:off x="3240033" y="0"/>
            <a:ext cx="5905500" cy="5143500"/>
          </a:xfrm>
        </p:spPr>
      </p:pic>
      <p:sp>
        <p:nvSpPr>
          <p:cNvPr id="2" name="Footer Placeholder 1">
            <a:extLst>
              <a:ext uri="{FF2B5EF4-FFF2-40B4-BE49-F238E27FC236}">
                <a16:creationId xmlns:a16="http://schemas.microsoft.com/office/drawing/2014/main" id="{1AD692EF-1002-4800-98DD-11DD6F429990}"/>
              </a:ext>
            </a:extLst>
          </p:cNvPr>
          <p:cNvSpPr>
            <a:spLocks noGrp="1"/>
          </p:cNvSpPr>
          <p:nvPr>
            <p:ph type="ftr" sz="quarter" idx="19"/>
          </p:nvPr>
        </p:nvSpPr>
        <p:spPr>
          <a:xfrm>
            <a:off x="1763115" y="4820960"/>
            <a:ext cx="5902923" cy="136525"/>
          </a:xfrm>
        </p:spPr>
        <p:txBody>
          <a:bodyPr/>
          <a:lstStyle/>
          <a:p>
            <a:pPr lvl="0"/>
            <a:r>
              <a:rPr lang="zh-CN" altLang="en-US" dirty="0">
                <a:solidFill>
                  <a:srgbClr val="000000"/>
                </a:solidFill>
                <a:latin typeface="黑体" panose="02010609060101010101" pitchFamily="49" charset="-122"/>
                <a:ea typeface="黑体" panose="02010609060101010101" pitchFamily="49" charset="-122"/>
              </a:rPr>
              <a:t>可选页脚（例：仅供内部参考）</a:t>
            </a:r>
          </a:p>
        </p:txBody>
      </p:sp>
      <p:sp>
        <p:nvSpPr>
          <p:cNvPr id="6" name="Slide Number Placeholder 5">
            <a:extLst>
              <a:ext uri="{FF2B5EF4-FFF2-40B4-BE49-F238E27FC236}">
                <a16:creationId xmlns:a16="http://schemas.microsoft.com/office/drawing/2014/main" id="{94C56B64-BE47-4112-9AB9-67648285C5B6}"/>
              </a:ext>
            </a:extLst>
          </p:cNvPr>
          <p:cNvSpPr>
            <a:spLocks noGrp="1"/>
          </p:cNvSpPr>
          <p:nvPr>
            <p:ph type="sldNum" sz="quarter" idx="20"/>
          </p:nvPr>
        </p:nvSpPr>
        <p:spPr/>
        <p:txBody>
          <a:bodyPr/>
          <a:lstStyle/>
          <a:p>
            <a:fld id="{BCA4F33B-2A5C-4874-B5D7-74DA77ECCD3C}" type="slidenum">
              <a:rPr lang="en-US" smtClean="0">
                <a:solidFill>
                  <a:schemeClr val="bg1"/>
                </a:solidFill>
              </a:rPr>
              <a:pPr/>
              <a:t>85</a:t>
            </a:fld>
            <a:endParaRPr lang="en-US" dirty="0">
              <a:solidFill>
                <a:schemeClr val="bg1"/>
              </a:solidFill>
            </a:endParaRPr>
          </a:p>
        </p:txBody>
      </p:sp>
      <p:sp>
        <p:nvSpPr>
          <p:cNvPr id="5" name="Title 4">
            <a:extLst>
              <a:ext uri="{FF2B5EF4-FFF2-40B4-BE49-F238E27FC236}">
                <a16:creationId xmlns:a16="http://schemas.microsoft.com/office/drawing/2014/main" id="{A733B4AA-0217-4A40-9C32-20D3C782D89F}"/>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文本文字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047260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a:extLst>
              <a:ext uri="{28A0092B-C50C-407E-A947-70E740481C1C}">
                <a14:useLocalDpi xmlns:a14="http://schemas.microsoft.com/office/drawing/2010/main" val="0"/>
              </a:ext>
            </a:extLst>
          </a:blip>
          <a:srcRect l="-423" t="12575" r="-254" b="20522"/>
          <a:stretch/>
        </p:blipFill>
        <p:spPr>
          <a:xfrm>
            <a:off x="-38749" y="1061849"/>
            <a:ext cx="9205995" cy="4081622"/>
          </a:xfrm>
          <a:prstGeom prst="rect">
            <a:avLst/>
          </a:prstGeom>
        </p:spPr>
      </p:pic>
      <p:sp>
        <p:nvSpPr>
          <p:cNvPr id="4" name="Footer Placeholder 3">
            <a:extLst>
              <a:ext uri="{FF2B5EF4-FFF2-40B4-BE49-F238E27FC236}">
                <a16:creationId xmlns:a16="http://schemas.microsoft.com/office/drawing/2014/main" id="{96937DC0-B00B-40C7-9F43-C045EE2ABD0F}"/>
              </a:ext>
            </a:extLst>
          </p:cNvPr>
          <p:cNvSpPr>
            <a:spLocks noGrp="1"/>
          </p:cNvSpPr>
          <p:nvPr>
            <p:ph type="ftr" sz="quarter" idx="19"/>
          </p:nvPr>
        </p:nvSpPr>
        <p:spPr>
          <a:xfrm>
            <a:off x="1763115" y="4836259"/>
            <a:ext cx="5902923" cy="136525"/>
          </a:xfrm>
        </p:spPr>
        <p:txBody>
          <a:bodyPr/>
          <a:lstStyle/>
          <a:p>
            <a:pPr lvl="0"/>
            <a:r>
              <a:rPr lang="zh-CN" altLang="en-US" dirty="0">
                <a:solidFill>
                  <a:schemeClr val="tx1"/>
                </a:solidFill>
                <a:latin typeface="Noto Sans SC Regular" panose="020B0500000000000000" pitchFamily="34" charset="-122"/>
                <a:ea typeface="Noto Sans SC Regular" panose="020B0500000000000000" pitchFamily="34" charset="-122"/>
              </a:rPr>
              <a:t>可选页脚（例：仅供内部参考）</a:t>
            </a:r>
          </a:p>
        </p:txBody>
      </p:sp>
      <p:sp>
        <p:nvSpPr>
          <p:cNvPr id="6" name="Slide Number Placeholder 5">
            <a:extLst>
              <a:ext uri="{FF2B5EF4-FFF2-40B4-BE49-F238E27FC236}">
                <a16:creationId xmlns:a16="http://schemas.microsoft.com/office/drawing/2014/main" id="{3596B29B-7BC1-4171-86C9-0819304356D1}"/>
              </a:ext>
            </a:extLst>
          </p:cNvPr>
          <p:cNvSpPr>
            <a:spLocks noGrp="1"/>
          </p:cNvSpPr>
          <p:nvPr>
            <p:ph type="sldNum" sz="quarter" idx="20"/>
          </p:nvPr>
        </p:nvSpPr>
        <p:spPr/>
        <p:txBody>
          <a:bodyPr/>
          <a:lstStyle/>
          <a:p>
            <a:fld id="{BCA4F33B-2A5C-4874-B5D7-74DA77ECCD3C}" type="slidenum">
              <a:rPr lang="en-US" smtClean="0">
                <a:solidFill>
                  <a:schemeClr val="tx1"/>
                </a:solidFill>
              </a:rPr>
              <a:pPr/>
              <a:t>86</a:t>
            </a:fld>
            <a:endParaRPr lang="en-US" dirty="0">
              <a:solidFill>
                <a:schemeClr val="tx1"/>
              </a:solidFill>
            </a:endParaRPr>
          </a:p>
        </p:txBody>
      </p:sp>
      <p:sp>
        <p:nvSpPr>
          <p:cNvPr id="7" name="Text Placeholder 6">
            <a:extLst>
              <a:ext uri="{FF2B5EF4-FFF2-40B4-BE49-F238E27FC236}">
                <a16:creationId xmlns:a16="http://schemas.microsoft.com/office/drawing/2014/main" id="{444F08DE-010C-47C7-986F-1A012934041F}"/>
              </a:ext>
            </a:extLst>
          </p:cNvPr>
          <p:cNvSpPr>
            <a:spLocks noGrp="1"/>
          </p:cNvSpPr>
          <p:nvPr>
            <p:ph type="body" sz="quarter" idx="27"/>
          </p:nvPr>
        </p:nvSpPr>
        <p:spPr/>
        <p:txBody>
          <a:bodyPr/>
          <a:lstStyle/>
          <a:p>
            <a:r>
              <a:rPr lang="zh-CN" altLang="en-US" dirty="0">
                <a:latin typeface="+mn-ea"/>
              </a:rPr>
              <a:t>文本文字</a:t>
            </a:r>
            <a:endParaRPr lang="en-US" dirty="0">
              <a:latin typeface="+mn-ea"/>
            </a:endParaRPr>
          </a:p>
          <a:p>
            <a:pPr lvl="1"/>
            <a:r>
              <a:rPr lang="zh-CN" altLang="en-US" dirty="0">
                <a:latin typeface="+mn-ea"/>
              </a:rPr>
              <a:t>文本文字</a:t>
            </a:r>
          </a:p>
        </p:txBody>
      </p:sp>
      <p:sp>
        <p:nvSpPr>
          <p:cNvPr id="13" name="Title 4">
            <a:extLst>
              <a:ext uri="{FF2B5EF4-FFF2-40B4-BE49-F238E27FC236}">
                <a16:creationId xmlns:a16="http://schemas.microsoft.com/office/drawing/2014/main" id="{A733B4AA-0217-4A40-9C32-20D3C782D89F}"/>
              </a:ext>
            </a:extLst>
          </p:cNvPr>
          <p:cNvSpPr>
            <a:spLocks noGrp="1"/>
          </p:cNvSpPr>
          <p:nvPr>
            <p:ph type="title"/>
          </p:nvPr>
        </p:nvSpPr>
        <p:spPr>
          <a:xfrm>
            <a:off x="288900" y="243000"/>
            <a:ext cx="8568929" cy="569387"/>
          </a:xfrm>
        </p:spPr>
        <p:txBody>
          <a:bodyPr wrap="square" lIns="0" tIns="0" rIns="0" bIns="0">
            <a:spAutoFit/>
          </a:bodyPr>
          <a:lstStyle/>
          <a:p>
            <a:r>
              <a:rPr lang="zh-CN" altLang="en-US" sz="2000" dirty="0">
                <a:solidFill>
                  <a:srgbClr val="000AD2"/>
                </a:solidFill>
              </a:rPr>
              <a:t>主标题（</a:t>
            </a:r>
            <a:r>
              <a:rPr lang="en-US" altLang="zh-CN" sz="2000" dirty="0">
                <a:solidFill>
                  <a:srgbClr val="000AD2"/>
                </a:solidFill>
              </a:rPr>
              <a:t>20</a:t>
            </a:r>
            <a:r>
              <a:rPr lang="zh-CN" altLang="en-US" sz="2000" dirty="0">
                <a:solidFill>
                  <a:srgbClr val="000AD2"/>
                </a:solidFill>
              </a:rPr>
              <a:t>，不加粗）</a:t>
            </a:r>
            <a:br>
              <a:rPr lang="en-US" altLang="zh-CN" sz="1200" dirty="0">
                <a:solidFill>
                  <a:srgbClr val="000AD2"/>
                </a:solidFill>
              </a:rPr>
            </a:br>
            <a:r>
              <a:rPr lang="zh-CN" altLang="en-US" sz="1600" dirty="0">
                <a:solidFill>
                  <a:srgbClr val="000AD2"/>
                </a:solidFill>
              </a:rPr>
              <a:t>副标题（</a:t>
            </a:r>
            <a:r>
              <a:rPr lang="en-US" altLang="zh-CN" sz="1600" dirty="0">
                <a:solidFill>
                  <a:srgbClr val="000AD2"/>
                </a:solidFill>
              </a:rPr>
              <a:t>16</a:t>
            </a:r>
            <a:r>
              <a:rPr lang="zh-CN" altLang="en-US" sz="1600" dirty="0">
                <a:solidFill>
                  <a:srgbClr val="000AD2"/>
                </a:solidFill>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extLst>
      <p:ext uri="{BB962C8B-B14F-4D97-AF65-F5344CB8AC3E}">
        <p14:creationId xmlns:p14="http://schemas.microsoft.com/office/powerpoint/2010/main" val="404580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DA60823-ACD1-4ACB-A063-641C1536084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3" name="think-cell Slide" r:id="rId6" imgW="395" imgH="394" progId="TCLayout.ActiveDocument.1">
                  <p:embed/>
                </p:oleObj>
              </mc:Choice>
              <mc:Fallback>
                <p:oleObj name="think-cell Slide" r:id="rId6" imgW="395" imgH="394" progId="TCLayout.ActiveDocument.1">
                  <p:embed/>
                  <p:pic>
                    <p:nvPicPr>
                      <p:cNvPr id="9" name="Object 8" hidden="1">
                        <a:extLst>
                          <a:ext uri="{FF2B5EF4-FFF2-40B4-BE49-F238E27FC236}">
                            <a16:creationId xmlns:a16="http://schemas.microsoft.com/office/drawing/2014/main" id="{1DA60823-ACD1-4ACB-A063-641C1536084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3A953DF-AA3F-472F-B31F-6F44673C96A1}"/>
              </a:ext>
            </a:extLst>
          </p:cNvPr>
          <p:cNvSpPr/>
          <p:nvPr>
            <p:custDataLst>
              <p:tags r:id="rId3"/>
            </p:custDataLst>
          </p:nvPr>
        </p:nvSpPr>
        <p:spPr>
          <a:xfrm>
            <a:off x="28890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1050" dirty="0">
              <a:latin typeface="Graphik" panose="020B0503030202060203" pitchFamily="34" charset="0"/>
              <a:ea typeface="+mj-ea"/>
              <a:cs typeface="+mj-cs"/>
              <a:sym typeface="Graphik" panose="020B0503030202060203" pitchFamily="34" charset="0"/>
            </a:endParaRPr>
          </a:p>
        </p:txBody>
      </p:sp>
      <p:pic>
        <p:nvPicPr>
          <p:cNvPr id="7" name="Picture 6" descr="A person sitting at a table with a computer&#10;&#10;Description automatically generated with low confidence">
            <a:extLst>
              <a:ext uri="{FF2B5EF4-FFF2-40B4-BE49-F238E27FC236}">
                <a16:creationId xmlns:a16="http://schemas.microsoft.com/office/drawing/2014/main" id="{5A2DFE88-5390-6D47-94B3-9C603187A472}"/>
              </a:ext>
            </a:extLst>
          </p:cNvPr>
          <p:cNvPicPr>
            <a:picLocks noChangeAspect="1"/>
          </p:cNvPicPr>
          <p:nvPr/>
        </p:nvPicPr>
        <p:blipFill rotWithShape="1">
          <a:blip r:embed="rId8">
            <a:extLst>
              <a:ext uri="{28A0092B-C50C-407E-A947-70E740481C1C}">
                <a14:useLocalDpi xmlns:a14="http://schemas.microsoft.com/office/drawing/2010/main" val="0"/>
              </a:ext>
            </a:extLst>
          </a:blip>
          <a:srcRect t="14409" b="18105"/>
          <a:stretch/>
        </p:blipFill>
        <p:spPr>
          <a:xfrm>
            <a:off x="0" y="1068370"/>
            <a:ext cx="9144000" cy="4089399"/>
          </a:xfrm>
          <a:prstGeom prst="rect">
            <a:avLst/>
          </a:prstGeom>
        </p:spPr>
      </p:pic>
      <p:sp>
        <p:nvSpPr>
          <p:cNvPr id="15" name="Text Placeholder 14">
            <a:extLst>
              <a:ext uri="{FF2B5EF4-FFF2-40B4-BE49-F238E27FC236}">
                <a16:creationId xmlns:a16="http://schemas.microsoft.com/office/drawing/2014/main" id="{2406CAC4-5243-4239-ACC1-E6D6E9A34EEF}"/>
              </a:ext>
            </a:extLst>
          </p:cNvPr>
          <p:cNvSpPr>
            <a:spLocks noGrp="1"/>
          </p:cNvSpPr>
          <p:nvPr>
            <p:ph type="body" sz="quarter" idx="18"/>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p>
        </p:txBody>
      </p:sp>
      <p:sp>
        <p:nvSpPr>
          <p:cNvPr id="6" name="Footer Placeholder 5">
            <a:extLst>
              <a:ext uri="{FF2B5EF4-FFF2-40B4-BE49-F238E27FC236}">
                <a16:creationId xmlns:a16="http://schemas.microsoft.com/office/drawing/2014/main" id="{2E317C54-3E32-4808-BB7A-72704551918A}"/>
              </a:ext>
            </a:extLst>
          </p:cNvPr>
          <p:cNvSpPr>
            <a:spLocks noGrp="1"/>
          </p:cNvSpPr>
          <p:nvPr>
            <p:ph type="ftr" sz="quarter" idx="20"/>
          </p:nvPr>
        </p:nvSpPr>
        <p:spPr/>
        <p:txBody>
          <a:bodyPr/>
          <a:lstStyle/>
          <a:p>
            <a:pPr lvl="0"/>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8" name="Slide Number Placeholder 7">
            <a:extLst>
              <a:ext uri="{FF2B5EF4-FFF2-40B4-BE49-F238E27FC236}">
                <a16:creationId xmlns:a16="http://schemas.microsoft.com/office/drawing/2014/main" id="{C380A285-AE14-4C26-958E-5E6ED603768B}"/>
              </a:ext>
            </a:extLst>
          </p:cNvPr>
          <p:cNvSpPr>
            <a:spLocks noGrp="1"/>
          </p:cNvSpPr>
          <p:nvPr>
            <p:ph type="sldNum" sz="quarter" idx="21"/>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87</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3" name="Title 4">
            <a:extLst>
              <a:ext uri="{FF2B5EF4-FFF2-40B4-BE49-F238E27FC236}">
                <a16:creationId xmlns:a16="http://schemas.microsoft.com/office/drawing/2014/main" id="{A733B4AA-0217-4A40-9C32-20D3C782D89F}"/>
              </a:ext>
            </a:extLst>
          </p:cNvPr>
          <p:cNvSpPr>
            <a:spLocks noGrp="1"/>
          </p:cNvSpPr>
          <p:nvPr>
            <p:ph type="title"/>
          </p:nvPr>
        </p:nvSpPr>
        <p:spPr>
          <a:xfrm>
            <a:off x="288900" y="243000"/>
            <a:ext cx="8568929" cy="569387"/>
          </a:xfrm>
        </p:spPr>
        <p:txBody>
          <a:bodyPr wrap="square" lIns="0" tIns="0" rIns="0" bIns="0">
            <a:spAutoFit/>
          </a:bodyPr>
          <a:lstStyle/>
          <a:p>
            <a:r>
              <a:rPr lang="zh-CN" altLang="en-US" sz="2000" dirty="0">
                <a:solidFill>
                  <a:srgbClr val="000AD2"/>
                </a:solidFill>
              </a:rPr>
              <a:t>主标题（</a:t>
            </a:r>
            <a:r>
              <a:rPr lang="en-US" altLang="zh-CN" sz="2000" dirty="0">
                <a:solidFill>
                  <a:srgbClr val="000AD2"/>
                </a:solidFill>
              </a:rPr>
              <a:t>20</a:t>
            </a:r>
            <a:r>
              <a:rPr lang="zh-CN" altLang="en-US" sz="2000" dirty="0">
                <a:solidFill>
                  <a:srgbClr val="000AD2"/>
                </a:solidFill>
              </a:rPr>
              <a:t>，不加粗）</a:t>
            </a:r>
            <a:br>
              <a:rPr lang="en-US" altLang="zh-CN" sz="1200" dirty="0">
                <a:solidFill>
                  <a:srgbClr val="000AD2"/>
                </a:solidFill>
              </a:rPr>
            </a:br>
            <a:r>
              <a:rPr lang="zh-CN" altLang="en-US" sz="1600" dirty="0">
                <a:solidFill>
                  <a:srgbClr val="000AD2"/>
                </a:solidFill>
              </a:rPr>
              <a:t>副标题（</a:t>
            </a:r>
            <a:r>
              <a:rPr lang="en-US" altLang="zh-CN" sz="1600" dirty="0">
                <a:solidFill>
                  <a:srgbClr val="000AD2"/>
                </a:solidFill>
              </a:rPr>
              <a:t>16</a:t>
            </a:r>
            <a:r>
              <a:rPr lang="zh-CN" altLang="en-US" sz="1600" dirty="0">
                <a:solidFill>
                  <a:srgbClr val="000AD2"/>
                </a:solidFill>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7" name="Text Placeholder 7">
            <a:extLst>
              <a:ext uri="{FF2B5EF4-FFF2-40B4-BE49-F238E27FC236}">
                <a16:creationId xmlns:a16="http://schemas.microsoft.com/office/drawing/2014/main" id="{E4B116B7-5A57-4571-BA49-A038DB925126}"/>
              </a:ext>
            </a:extLst>
          </p:cNvPr>
          <p:cNvSpPr txBox="1">
            <a:spLocks/>
          </p:cNvSpPr>
          <p:nvPr/>
        </p:nvSpPr>
        <p:spPr>
          <a:xfrm>
            <a:off x="4860131" y="1607050"/>
            <a:ext cx="1848894" cy="1506020"/>
          </a:xfrm>
          <a:prstGeom prst="rect">
            <a:avLst/>
          </a:prstGeom>
          <a:ln w="25400">
            <a:solidFill>
              <a:schemeClr val="bg1"/>
            </a:solidFill>
          </a:ln>
        </p:spPr>
        <p:txBody>
          <a:bodyPr lIns="182880" tIns="182880" rIns="91440" bIns="0"/>
          <a:lstStyle>
            <a:lvl1pPr marL="0" indent="0" algn="l" defTabSz="171440" rtl="0" eaLnBrk="1" latinLnBrk="0" hangingPunct="1">
              <a:spcBef>
                <a:spcPts val="12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300" dirty="0">
                <a:solidFill>
                  <a:schemeClr val="bg1"/>
                </a:solidFill>
                <a:latin typeface="Arial" panose="020B0604020202020204" pitchFamily="34" charset="0"/>
                <a:ea typeface="黑体" panose="02010609060101010101" pitchFamily="49" charset="-122"/>
                <a:cs typeface="Arial" panose="020B0604020202020204" pitchFamily="34" charset="0"/>
              </a:rPr>
              <a:t>1</a:t>
            </a:r>
          </a:p>
          <a:p>
            <a:pPr defTabSz="914400"/>
            <a:r>
              <a:rPr lang="zh-CN" altLang="en-US" sz="1050" dirty="0">
                <a:solidFill>
                  <a:schemeClr val="bg1"/>
                </a:solidFill>
                <a:latin typeface="Arial" panose="020B0604020202020204" pitchFamily="34" charset="0"/>
                <a:ea typeface="黑体" panose="02010609060101010101" pitchFamily="49" charset="-122"/>
                <a:cs typeface="Arial" panose="020B0604020202020204" pitchFamily="34" charset="0"/>
              </a:rPr>
              <a:t>要点</a:t>
            </a:r>
            <a:endParaRPr lang="en-US" sz="105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Text Placeholder 5">
            <a:extLst>
              <a:ext uri="{FF2B5EF4-FFF2-40B4-BE49-F238E27FC236}">
                <a16:creationId xmlns:a16="http://schemas.microsoft.com/office/drawing/2014/main" id="{3C435C08-EABF-472B-BE46-A081E06CE592}"/>
              </a:ext>
            </a:extLst>
          </p:cNvPr>
          <p:cNvSpPr txBox="1">
            <a:spLocks/>
          </p:cNvSpPr>
          <p:nvPr/>
        </p:nvSpPr>
        <p:spPr>
          <a:xfrm>
            <a:off x="6989002" y="1607050"/>
            <a:ext cx="1868058" cy="1506020"/>
          </a:xfrm>
          <a:prstGeom prst="rect">
            <a:avLst/>
          </a:prstGeom>
          <a:ln w="25400">
            <a:solidFill>
              <a:schemeClr val="bg1"/>
            </a:solidFill>
          </a:ln>
        </p:spPr>
        <p:txBody>
          <a:bodyPr lIns="182880" tIns="182880" rIns="91440" bIns="0"/>
          <a:lstStyle>
            <a:lvl1pPr marL="0" indent="0" algn="l" defTabSz="171440" rtl="0" eaLnBrk="1" latinLnBrk="0" hangingPunct="1">
              <a:spcBef>
                <a:spcPts val="12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300" dirty="0">
                <a:solidFill>
                  <a:schemeClr val="bg1"/>
                </a:solidFill>
                <a:latin typeface="Arial" panose="020B0604020202020204" pitchFamily="34" charset="0"/>
                <a:ea typeface="黑体" panose="02010609060101010101" pitchFamily="49" charset="-122"/>
                <a:cs typeface="Arial" panose="020B0604020202020204" pitchFamily="34" charset="0"/>
              </a:rPr>
              <a:t>2</a:t>
            </a:r>
          </a:p>
          <a:p>
            <a:pPr defTabSz="914400"/>
            <a:r>
              <a:rPr lang="zh-CN" altLang="en-US" sz="1050" dirty="0">
                <a:solidFill>
                  <a:schemeClr val="bg1"/>
                </a:solidFill>
                <a:latin typeface="Arial" panose="020B0604020202020204" pitchFamily="34" charset="0"/>
                <a:ea typeface="黑体" panose="02010609060101010101" pitchFamily="49" charset="-122"/>
                <a:cs typeface="Arial" panose="020B0604020202020204" pitchFamily="34" charset="0"/>
              </a:rPr>
              <a:t>要点</a:t>
            </a:r>
            <a:endParaRPr lang="en-US" altLang="zh-CN" sz="105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pic>
        <p:nvPicPr>
          <p:cNvPr id="20" name="图片 1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3862118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lid_bg">
            <a:extLst>
              <a:ext uri="{FF2B5EF4-FFF2-40B4-BE49-F238E27FC236}">
                <a16:creationId xmlns:a16="http://schemas.microsoft.com/office/drawing/2014/main" id="{44177046-30D7-43AF-9844-396AEC77A750}"/>
              </a:ext>
            </a:extLst>
          </p:cNvPr>
          <p:cNvSpPr/>
          <p:nvPr>
            <p:custDataLst>
              <p:tags r:id="rId1"/>
            </p:custDataLst>
          </p:nvPr>
        </p:nvSpPr>
        <p:spPr>
          <a:xfrm>
            <a:off x="0" y="0"/>
            <a:ext cx="9144000" cy="5143500"/>
          </a:xfrm>
          <a:prstGeom prst="rect">
            <a:avLst/>
          </a:prstGeom>
          <a:solidFill>
            <a:srgbClr val="000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47" name="Oval 46">
            <a:extLst>
              <a:ext uri="{FF2B5EF4-FFF2-40B4-BE49-F238E27FC236}">
                <a16:creationId xmlns:a16="http://schemas.microsoft.com/office/drawing/2014/main" id="{F9B1BF88-6A16-DC41-876D-B3E9B52E269F}"/>
              </a:ext>
            </a:extLst>
          </p:cNvPr>
          <p:cNvSpPr/>
          <p:nvPr/>
        </p:nvSpPr>
        <p:spPr>
          <a:xfrm>
            <a:off x="2611742" y="423867"/>
            <a:ext cx="3920516" cy="3920516"/>
          </a:xfrm>
          <a:prstGeom prst="ellipse">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Circle SmartArt">
            <a:extLst>
              <a:ext uri="{FF2B5EF4-FFF2-40B4-BE49-F238E27FC236}">
                <a16:creationId xmlns:a16="http://schemas.microsoft.com/office/drawing/2014/main" id="{799795DA-2025-4A2F-A33E-CBE199541516}"/>
              </a:ext>
            </a:extLst>
          </p:cNvPr>
          <p:cNvGraphicFramePr/>
          <p:nvPr>
            <p:extLst>
              <p:ext uri="{D42A27DB-BD31-4B8C-83A1-F6EECF244321}">
                <p14:modId xmlns:p14="http://schemas.microsoft.com/office/powerpoint/2010/main" val="398342732"/>
              </p:ext>
            </p:extLst>
          </p:nvPr>
        </p:nvGraphicFramePr>
        <p:xfrm>
          <a:off x="1261322" y="179492"/>
          <a:ext cx="6607806" cy="44052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C48E76A6-5F62-48D3-989D-10FA8CB87318}"/>
              </a:ext>
            </a:extLst>
          </p:cNvPr>
          <p:cNvSpPr>
            <a:spLocks noGrp="1"/>
          </p:cNvSpPr>
          <p:nvPr>
            <p:ph type="ftr" sz="quarter" idx="10"/>
          </p:nvPr>
        </p:nvSpPr>
        <p:spPr/>
        <p:txBody>
          <a:bodyPr/>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7" name="Slide Number Placeholder 6">
            <a:extLst>
              <a:ext uri="{FF2B5EF4-FFF2-40B4-BE49-F238E27FC236}">
                <a16:creationId xmlns:a16="http://schemas.microsoft.com/office/drawing/2014/main" id="{B3260A3C-5EFD-4983-9004-F937473EB971}"/>
              </a:ext>
            </a:extLst>
          </p:cNvPr>
          <p:cNvSpPr>
            <a:spLocks noGrp="1"/>
          </p:cNvSpPr>
          <p:nvPr>
            <p:ph type="sldNum" sz="quarter" idx="11"/>
          </p:nvPr>
        </p:nvSpPr>
        <p:spPr/>
        <p:txBody>
          <a:bodyPr/>
          <a:lstStyle/>
          <a:p>
            <a:fld id="{BCA4F33B-2A5C-4874-B5D7-74DA77ECCD3C}" type="slidenum">
              <a:rPr lang="en-US" smtClean="0">
                <a:solidFill>
                  <a:schemeClr val="bg1"/>
                </a:solidFill>
                <a:latin typeface="Arial" panose="020B0604020202020204" pitchFamily="34" charset="0"/>
                <a:ea typeface="黑体" panose="02010609060101010101" pitchFamily="49" charset="-122"/>
                <a:cs typeface="Arial" panose="020B0604020202020204" pitchFamily="34" charset="0"/>
              </a:rPr>
              <a:pPr/>
              <a:t>88</a:t>
            </a:fld>
            <a:endParaRPr 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2" name="Text Placeholder 21">
            <a:extLst>
              <a:ext uri="{FF2B5EF4-FFF2-40B4-BE49-F238E27FC236}">
                <a16:creationId xmlns:a16="http://schemas.microsoft.com/office/drawing/2014/main" id="{8BFF06EC-7C27-41A0-AD05-3B705FFFEDAC}"/>
              </a:ext>
            </a:extLst>
          </p:cNvPr>
          <p:cNvSpPr>
            <a:spLocks noGrp="1"/>
          </p:cNvSpPr>
          <p:nvPr>
            <p:ph type="body" sz="quarter" idx="32"/>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p>
        </p:txBody>
      </p:sp>
      <p:sp>
        <p:nvSpPr>
          <p:cNvPr id="14" name="Center Text">
            <a:extLst>
              <a:ext uri="{FF2B5EF4-FFF2-40B4-BE49-F238E27FC236}">
                <a16:creationId xmlns:a16="http://schemas.microsoft.com/office/drawing/2014/main" id="{F818AC1A-5D9C-674E-8547-D26AC727DDFE}"/>
              </a:ext>
            </a:extLst>
          </p:cNvPr>
          <p:cNvSpPr txBox="1"/>
          <p:nvPr/>
        </p:nvSpPr>
        <p:spPr>
          <a:xfrm>
            <a:off x="3238500" y="2022487"/>
            <a:ext cx="2667000" cy="723275"/>
          </a:xfrm>
          <a:prstGeom prst="rect">
            <a:avLst/>
          </a:prstGeom>
          <a:noFill/>
        </p:spPr>
        <p:txBody>
          <a:bodyPr wrap="square" lIns="0" tIns="0" rIns="0" bIns="0" rtlCol="0" anchor="ctr">
            <a:spAutoFit/>
          </a:bodyPr>
          <a:lstStyle/>
          <a:p>
            <a:pPr algn="ctr"/>
            <a:r>
              <a:rPr lang="zh-CN" altLang="en-US" dirty="0">
                <a:solidFill>
                  <a:srgbClr val="FFFFFF"/>
                </a:solidFill>
                <a:latin typeface="Arial" panose="020B0604020202020204" pitchFamily="34" charset="0"/>
                <a:ea typeface="黑体" panose="02010609060101010101" pitchFamily="49" charset="-122"/>
                <a:cs typeface="Arial" panose="020B0604020202020204" pitchFamily="34" charset="0"/>
              </a:rPr>
              <a:t>主要观点</a:t>
            </a:r>
            <a:br>
              <a:rPr lang="zh-CN" altLang="en-US" dirty="0">
                <a:solidFill>
                  <a:srgbClr val="FFFFFF"/>
                </a:solidFill>
                <a:latin typeface="Arial" panose="020B0604020202020204" pitchFamily="34" charset="0"/>
                <a:ea typeface="黑体" panose="02010609060101010101" pitchFamily="49" charset="-122"/>
                <a:cs typeface="Arial" panose="020B0604020202020204" pitchFamily="34" charset="0"/>
              </a:rPr>
            </a:br>
            <a:endParaRPr lang="en-GB" dirty="0">
              <a:solidFill>
                <a:srgbClr val="FFFFFF"/>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1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p>
        </p:txBody>
      </p:sp>
      <p:pic>
        <p:nvPicPr>
          <p:cNvPr id="10" name="图片 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30274552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15917"/>
          <a:stretch/>
        </p:blipFill>
        <p:spPr>
          <a:xfrm>
            <a:off x="0" y="11975"/>
            <a:ext cx="9144000" cy="5129720"/>
          </a:xfrm>
          <a:prstGeom prst="rect">
            <a:avLst/>
          </a:prstGeom>
        </p:spPr>
      </p:pic>
      <p:sp>
        <p:nvSpPr>
          <p:cNvPr id="9" name="TextBox 8">
            <a:extLst>
              <a:ext uri="{FF2B5EF4-FFF2-40B4-BE49-F238E27FC236}">
                <a16:creationId xmlns:a16="http://schemas.microsoft.com/office/drawing/2014/main" id="{3F2C258B-F564-4C1E-BFF9-D589BCD49E17}"/>
              </a:ext>
            </a:extLst>
          </p:cNvPr>
          <p:cNvSpPr txBox="1"/>
          <p:nvPr/>
        </p:nvSpPr>
        <p:spPr>
          <a:xfrm>
            <a:off x="815724" y="2063919"/>
            <a:ext cx="7512552" cy="1015663"/>
          </a:xfrm>
          <a:prstGeom prst="rect">
            <a:avLst/>
          </a:prstGeom>
          <a:noFill/>
        </p:spPr>
        <p:txBody>
          <a:bodyPr wrap="square" lIns="0" tIns="0" rIns="0" bIns="0" rtlCol="0" anchor="ctr">
            <a:spAutoFit/>
          </a:bodyPr>
          <a:lstStyle/>
          <a:p>
            <a:pPr algn="ctr"/>
            <a:r>
              <a:rPr lang="zh-CN" altLang="en-US" sz="3200" dirty="0">
                <a:solidFill>
                  <a:srgbClr val="FFFFFF"/>
                </a:solidFill>
                <a:latin typeface="黑体" panose="02010609060101010101" pitchFamily="49" charset="-122"/>
                <a:ea typeface="黑体" panose="02010609060101010101" pitchFamily="49" charset="-122"/>
              </a:rPr>
              <a:t>主要观点</a:t>
            </a:r>
            <a:endParaRPr lang="en-US" sz="3200" dirty="0">
              <a:solidFill>
                <a:schemeClr val="bg1"/>
              </a:solidFill>
              <a:latin typeface="黑体" panose="02010609060101010101" pitchFamily="49" charset="-122"/>
              <a:ea typeface="黑体" panose="02010609060101010101" pitchFamily="49" charset="-122"/>
            </a:endParaRPr>
          </a:p>
          <a:p>
            <a:pPr algn="ctr">
              <a:spcBef>
                <a:spcPts val="2400"/>
              </a:spcBef>
            </a:pPr>
            <a:r>
              <a:rPr lang="zh-CN" altLang="en-US" sz="1400" dirty="0">
                <a:solidFill>
                  <a:schemeClr val="bg1"/>
                </a:solidFill>
                <a:latin typeface="黑体" panose="02010609060101010101" pitchFamily="49" charset="-122"/>
                <a:ea typeface="黑体" panose="02010609060101010101" pitchFamily="49" charset="-122"/>
              </a:rPr>
              <a:t>文本文字</a:t>
            </a:r>
            <a:endParaRPr lang="en-GB" altLang="zh-CN" sz="1400" dirty="0">
              <a:solidFill>
                <a:srgbClr val="FFFFFF"/>
              </a:solidFill>
              <a:latin typeface="黑体" panose="02010609060101010101" pitchFamily="49" charset="-122"/>
              <a:ea typeface="黑体" panose="02010609060101010101" pitchFamily="49" charset="-122"/>
            </a:endParaRPr>
          </a:p>
        </p:txBody>
      </p:sp>
      <p:sp>
        <p:nvSpPr>
          <p:cNvPr id="4" name="Footer Placeholder 3">
            <a:extLst>
              <a:ext uri="{FF2B5EF4-FFF2-40B4-BE49-F238E27FC236}">
                <a16:creationId xmlns:a16="http://schemas.microsoft.com/office/drawing/2014/main" id="{DCA46C75-ABC9-47A4-8CA9-78181BFB9640}"/>
              </a:ext>
            </a:extLst>
          </p:cNvPr>
          <p:cNvSpPr>
            <a:spLocks noGrp="1"/>
          </p:cNvSpPr>
          <p:nvPr>
            <p:ph type="ftr" sz="quarter" idx="10"/>
          </p:nvPr>
        </p:nvSpPr>
        <p:spPr>
          <a:xfrm>
            <a:off x="1763115" y="4820826"/>
            <a:ext cx="5902923" cy="136525"/>
          </a:xfrm>
        </p:spPr>
        <p:txBody>
          <a:bodyPr/>
          <a:lstStyle/>
          <a:p>
            <a:r>
              <a:rPr lang="zh-CN" altLang="en-US" dirty="0">
                <a:solidFill>
                  <a:schemeClr val="bg1"/>
                </a:solidFill>
                <a:latin typeface="黑体" panose="02010609060101010101" pitchFamily="49" charset="-122"/>
                <a:ea typeface="黑体" panose="02010609060101010101" pitchFamily="49" charset="-122"/>
              </a:rPr>
              <a:t>可选页脚（例：仅供内部参考）</a:t>
            </a:r>
          </a:p>
        </p:txBody>
      </p:sp>
      <p:sp>
        <p:nvSpPr>
          <p:cNvPr id="21" name="Text Placeholder 20">
            <a:extLst>
              <a:ext uri="{FF2B5EF4-FFF2-40B4-BE49-F238E27FC236}">
                <a16:creationId xmlns:a16="http://schemas.microsoft.com/office/drawing/2014/main" id="{9176C2B4-8B02-4781-9853-C28BAC58DE50}"/>
              </a:ext>
            </a:extLst>
          </p:cNvPr>
          <p:cNvSpPr>
            <a:spLocks noGrp="1"/>
          </p:cNvSpPr>
          <p:nvPr>
            <p:ph type="body" sz="quarter" idx="32"/>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p>
        </p:txBody>
      </p:sp>
      <p:pic>
        <p:nvPicPr>
          <p:cNvPr id="8" name="图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
        <p:nvSpPr>
          <p:cNvPr id="10" name="Slide Number Placeholder 6">
            <a:extLst>
              <a:ext uri="{FF2B5EF4-FFF2-40B4-BE49-F238E27FC236}">
                <a16:creationId xmlns:a16="http://schemas.microsoft.com/office/drawing/2014/main" id="{B3260A3C-5EFD-4983-9004-F937473EB971}"/>
              </a:ext>
            </a:extLst>
          </p:cNvPr>
          <p:cNvSpPr>
            <a:spLocks noGrp="1"/>
          </p:cNvSpPr>
          <p:nvPr>
            <p:ph type="sldNum" sz="quarter" idx="11"/>
          </p:nvPr>
        </p:nvSpPr>
        <p:spPr>
          <a:xfrm>
            <a:off x="8501452" y="4828510"/>
            <a:ext cx="355607" cy="136525"/>
          </a:xfrm>
        </p:spPr>
        <p:txBody>
          <a:bodyPr/>
          <a:lstStyle/>
          <a:p>
            <a:fld id="{BCA4F33B-2A5C-4874-B5D7-74DA77ECCD3C}" type="slidenum">
              <a:rPr lang="en-US" smtClean="0">
                <a:solidFill>
                  <a:schemeClr val="bg1"/>
                </a:solidFill>
                <a:latin typeface="Arial" panose="020B0604020202020204" pitchFamily="34" charset="0"/>
                <a:ea typeface="黑体" panose="02010609060101010101" pitchFamily="49" charset="-122"/>
                <a:cs typeface="Arial" panose="020B0604020202020204" pitchFamily="34" charset="0"/>
              </a:rPr>
              <a:pPr/>
              <a:t>89</a:t>
            </a:fld>
            <a:endParaRPr lang="en-US">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7841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3A218DD-9F3D-4AA2-BC6E-38CA7ABE22A7}"/>
              </a:ext>
            </a:extLst>
          </p:cNvPr>
          <p:cNvSpPr>
            <a:spLocks noGrp="1"/>
          </p:cNvSpPr>
          <p:nvPr>
            <p:ph type="title"/>
          </p:nvPr>
        </p:nvSpPr>
        <p:spPr/>
        <p:txBody>
          <a:bodyPr lIns="0" rIns="0" bIns="0"/>
          <a:lstStyle/>
          <a:p>
            <a:r>
              <a:rPr lang="zh-CN" altLang="en-US" sz="3200" dirty="0"/>
              <a:t>主标题（</a:t>
            </a:r>
            <a:r>
              <a:rPr lang="en-US" altLang="zh-CN" sz="3200" dirty="0"/>
              <a:t>32</a:t>
            </a:r>
            <a:r>
              <a:rPr lang="zh-CN" altLang="en-US" sz="3200" dirty="0"/>
              <a:t>，不加粗）</a:t>
            </a:r>
            <a:endParaRPr lang="en-US" sz="3200" dirty="0"/>
          </a:p>
        </p:txBody>
      </p:sp>
      <p:sp>
        <p:nvSpPr>
          <p:cNvPr id="18" name="Subtitle 17">
            <a:extLst>
              <a:ext uri="{FF2B5EF4-FFF2-40B4-BE49-F238E27FC236}">
                <a16:creationId xmlns:a16="http://schemas.microsoft.com/office/drawing/2014/main" id="{CB8FF613-33BE-441C-8850-F721F8CB11A0}"/>
              </a:ext>
            </a:extLst>
          </p:cNvPr>
          <p:cNvSpPr>
            <a:spLocks noGrp="1"/>
          </p:cNvSpPr>
          <p:nvPr>
            <p:ph type="subTitle" idx="1"/>
          </p:nvPr>
        </p:nvSpPr>
        <p:spPr>
          <a:xfrm>
            <a:off x="288900" y="1557142"/>
            <a:ext cx="8568929" cy="457775"/>
          </a:xfrm>
        </p:spPr>
        <p:txBody>
          <a:bodyPr lIns="0" rIns="0" bIns="0"/>
          <a:lstStyle/>
          <a:p>
            <a:r>
              <a:rPr lang="zh-CN" altLang="en-US" sz="2400" dirty="0">
                <a:latin typeface="+mn-lt"/>
              </a:rPr>
              <a:t>副标题（</a:t>
            </a:r>
            <a:r>
              <a:rPr lang="en-US" altLang="zh-CN" sz="2400" dirty="0">
                <a:latin typeface="+mn-lt"/>
              </a:rPr>
              <a:t>24</a:t>
            </a:r>
            <a:r>
              <a:rPr lang="zh-CN" altLang="en-US" sz="2400" dirty="0">
                <a:latin typeface="+mn-lt"/>
              </a:rPr>
              <a:t>，不加粗）</a:t>
            </a:r>
            <a:endParaRPr lang="en-GB" sz="2400" dirty="0">
              <a:latin typeface="+mn-lt"/>
            </a:endParaRPr>
          </a:p>
          <a:p>
            <a:pPr lvl="1"/>
            <a:r>
              <a:rPr lang="en-GB" sz="1000" dirty="0"/>
              <a:t>2021</a:t>
            </a:r>
            <a:r>
              <a:rPr lang="zh-CN" altLang="en-US" sz="1000" dirty="0"/>
              <a:t>年</a:t>
            </a:r>
            <a:r>
              <a:rPr lang="en-US" altLang="zh-CN" sz="1000" dirty="0"/>
              <a:t>10</a:t>
            </a:r>
            <a:r>
              <a:rPr lang="zh-CN" altLang="en-US" sz="1000" dirty="0"/>
              <a:t>月</a:t>
            </a:r>
            <a:endParaRPr lang="en-US" sz="1000" dirty="0"/>
          </a:p>
        </p:txBody>
      </p:sp>
      <p:sp>
        <p:nvSpPr>
          <p:cNvPr id="3" name="Footer Placeholder 2">
            <a:extLst>
              <a:ext uri="{FF2B5EF4-FFF2-40B4-BE49-F238E27FC236}">
                <a16:creationId xmlns:a16="http://schemas.microsoft.com/office/drawing/2014/main" id="{46BDE473-12A8-40B4-B639-841BAF8B14BC}"/>
              </a:ext>
            </a:extLst>
          </p:cNvPr>
          <p:cNvSpPr>
            <a:spLocks noGrp="1"/>
          </p:cNvSpPr>
          <p:nvPr>
            <p:ph type="ftr" sz="quarter" idx="19"/>
          </p:nvPr>
        </p:nvSpPr>
        <p:spPr/>
        <p:txBody>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19" name="Text Placeholder 18">
            <a:extLst>
              <a:ext uri="{FF2B5EF4-FFF2-40B4-BE49-F238E27FC236}">
                <a16:creationId xmlns:a16="http://schemas.microsoft.com/office/drawing/2014/main" id="{F0BA0BFA-66F2-41D5-9D96-AC3F16507364}"/>
              </a:ext>
            </a:extLst>
          </p:cNvPr>
          <p:cNvSpPr>
            <a:spLocks noGrp="1"/>
          </p:cNvSpPr>
          <p:nvPr>
            <p:ph type="body" sz="quarter" idx="18"/>
          </p:nvPr>
        </p:nvSpPr>
        <p:spPr/>
        <p:txBody>
          <a:bodyPr lIns="0" rIns="0" bIns="0"/>
          <a:lstStyle/>
          <a:p>
            <a:r>
              <a:rPr lang="zh-CN" altLang="en-US" dirty="0"/>
              <a:t>姓名（</a:t>
            </a:r>
            <a:r>
              <a:rPr lang="en-US" altLang="zh-CN" dirty="0"/>
              <a:t>9</a:t>
            </a:r>
            <a:r>
              <a:rPr lang="zh-CN" altLang="en-US" dirty="0"/>
              <a:t>号，加粗）</a:t>
            </a:r>
            <a:endParaRPr lang="en-US" dirty="0"/>
          </a:p>
          <a:p>
            <a:pPr lvl="1"/>
            <a:r>
              <a:rPr lang="zh-CN" altLang="en-US" dirty="0"/>
              <a:t>职称（</a:t>
            </a:r>
            <a:r>
              <a:rPr lang="en-US" altLang="zh-CN" dirty="0"/>
              <a:t>9</a:t>
            </a:r>
            <a:r>
              <a:rPr lang="zh-CN" altLang="en-US" dirty="0"/>
              <a:t>号，不加粗）</a:t>
            </a:r>
            <a:endParaRPr lang="en-US" dirty="0"/>
          </a:p>
          <a:p>
            <a:r>
              <a:rPr lang="zh-CN" altLang="en-US" dirty="0"/>
              <a:t>姓名</a:t>
            </a:r>
            <a:endParaRPr lang="en-US" dirty="0"/>
          </a:p>
          <a:p>
            <a:pPr lvl="1"/>
            <a:r>
              <a:rPr lang="zh-CN" altLang="en-US" dirty="0"/>
              <a:t>职称</a:t>
            </a:r>
            <a:endParaRPr lang="en-US" dirty="0"/>
          </a:p>
          <a:p>
            <a:r>
              <a:rPr lang="zh-CN" altLang="en-US" dirty="0"/>
              <a:t>姓名</a:t>
            </a:r>
            <a:endParaRPr lang="en-US" altLang="zh-CN" dirty="0"/>
          </a:p>
          <a:p>
            <a:pPr lvl="1"/>
            <a:r>
              <a:rPr lang="zh-CN" altLang="en-US" dirty="0"/>
              <a:t>职称</a:t>
            </a:r>
            <a:endParaRPr lang="en-US" altLang="zh-CN" dirty="0"/>
          </a:p>
        </p:txBody>
      </p:sp>
    </p:spTree>
    <p:extLst>
      <p:ext uri="{BB962C8B-B14F-4D97-AF65-F5344CB8AC3E}">
        <p14:creationId xmlns:p14="http://schemas.microsoft.com/office/powerpoint/2010/main" val="361825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lid_bg">
            <a:extLst>
              <a:ext uri="{FF2B5EF4-FFF2-40B4-BE49-F238E27FC236}">
                <a16:creationId xmlns:a16="http://schemas.microsoft.com/office/drawing/2014/main" id="{C61F205E-AC64-4486-99CA-735633BBAB2D}"/>
              </a:ext>
            </a:extLst>
          </p:cNvPr>
          <p:cNvSpPr/>
          <p:nvPr>
            <p:custDataLst>
              <p:tags r:id="rId1"/>
            </p:custDataLst>
          </p:nvPr>
        </p:nvSpPr>
        <p:spPr>
          <a:xfrm>
            <a:off x="0" y="0"/>
            <a:ext cx="9144000" cy="5143500"/>
          </a:xfrm>
          <a:prstGeom prst="rect">
            <a:avLst/>
          </a:prstGeom>
          <a:solidFill>
            <a:srgbClr val="000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8431" t="-136" r="35135" b="136"/>
          <a:stretch/>
        </p:blipFill>
        <p:spPr>
          <a:xfrm>
            <a:off x="-15498" y="-7749"/>
            <a:ext cx="4579749" cy="5158740"/>
          </a:xfrm>
          <a:prstGeom prst="rect">
            <a:avLst/>
          </a:prstGeom>
        </p:spPr>
      </p:pic>
      <p:sp>
        <p:nvSpPr>
          <p:cNvPr id="9" name="Title 5">
            <a:extLst>
              <a:ext uri="{FF2B5EF4-FFF2-40B4-BE49-F238E27FC236}">
                <a16:creationId xmlns:a16="http://schemas.microsoft.com/office/drawing/2014/main" id="{BA3B64DC-84C4-4D2D-B021-22D7C38FDBFE}"/>
              </a:ext>
            </a:extLst>
          </p:cNvPr>
          <p:cNvSpPr txBox="1">
            <a:spLocks/>
          </p:cNvSpPr>
          <p:nvPr/>
        </p:nvSpPr>
        <p:spPr>
          <a:xfrm>
            <a:off x="4864232" y="271838"/>
            <a:ext cx="3992828" cy="657953"/>
          </a:xfrm>
          <a:prstGeom prst="rect">
            <a:avLst/>
          </a:prstGeom>
        </p:spPr>
        <p:txBody>
          <a:bodyPr vert="horz" lIns="0" tIns="0" rIns="0" bIns="0" rtlCol="0" anchor="t" anchorCtr="0">
            <a:noAutofit/>
          </a:bodyPr>
          <a:lstStyle>
            <a:lvl1pPr algn="l" defTabSz="171440" rtl="0" eaLnBrk="1" latinLnBrk="0" hangingPunct="1">
              <a:lnSpc>
                <a:spcPct val="100000"/>
              </a:lnSpc>
              <a:spcBef>
                <a:spcPct val="0"/>
              </a:spcBef>
              <a:buNone/>
              <a:defRPr sz="2100" b="0" kern="1200" spc="0" baseline="0">
                <a:solidFill>
                  <a:schemeClr val="tx2"/>
                </a:solidFill>
                <a:latin typeface="+mj-lt"/>
                <a:ea typeface="+mj-ea"/>
                <a:cs typeface="+mj-cs"/>
              </a:defRPr>
            </a:lvl1pPr>
          </a:lstStyle>
          <a:p>
            <a:pPr lvl="0" algn="ctr">
              <a:defRPr/>
            </a:pPr>
            <a:r>
              <a:rPr lang="zh-CN" altLang="en-US" sz="2000" dirty="0">
                <a:solidFill>
                  <a:srgbClr val="F0F0F0"/>
                </a:solidFill>
                <a:latin typeface="Arial" panose="020B0604020202020204" pitchFamily="34" charset="0"/>
                <a:ea typeface="黑体" panose="02010609060101010101" pitchFamily="49" charset="-122"/>
                <a:cs typeface="Arial" panose="020B0604020202020204" pitchFamily="34" charset="0"/>
              </a:rPr>
              <a:t>主标题</a:t>
            </a:r>
            <a:endParaRPr kumimoji="0" lang="en-GB" sz="2000" i="0" u="none" strike="noStrike" kern="1200" cap="none" spc="0" normalizeH="0" baseline="0" noProof="0" dirty="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Rectangle 9">
            <a:extLst>
              <a:ext uri="{FF2B5EF4-FFF2-40B4-BE49-F238E27FC236}">
                <a16:creationId xmlns:a16="http://schemas.microsoft.com/office/drawing/2014/main" id="{A5682E58-F4E3-43D7-BAEF-436C479A41ED}"/>
              </a:ext>
            </a:extLst>
          </p:cNvPr>
          <p:cNvSpPr/>
          <p:nvPr/>
        </p:nvSpPr>
        <p:spPr>
          <a:xfrm>
            <a:off x="5325232" y="1680313"/>
            <a:ext cx="3070827" cy="430887"/>
          </a:xfrm>
          <a:prstGeom prst="rect">
            <a:avLst/>
          </a:prstGeom>
          <a:noFill/>
          <a:ln w="25400" cap="flat" cmpd="sng" algn="ctr">
            <a:noFill/>
            <a:prstDash val="solid"/>
          </a:ln>
          <a:effectLst/>
        </p:spPr>
        <p:txBody>
          <a:bodyPr rtlCol="0" anchor="ctr" anchorCtr="0">
            <a:spAutoFit/>
          </a:bodyPr>
          <a:lstStyle/>
          <a:p>
            <a:pPr lvl="0" algn="ctr" defTabSz="685800">
              <a:defRPr/>
            </a:pPr>
            <a:r>
              <a:rPr kumimoji="0" lang="zh-CN" altLang="en-US" sz="1000" b="1" u="none" strike="noStrike" kern="0" cap="none" spc="0" normalizeH="0" baseline="0" noProof="0" dirty="0">
                <a:ln>
                  <a:noFill/>
                </a:ln>
                <a:solidFill>
                  <a:srgbClr val="5FF9FF"/>
                </a:solidFill>
                <a:effectLst/>
                <a:uLnTx/>
                <a:uFillTx/>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1</a:t>
            </a:r>
            <a:endParaRPr kumimoji="0" lang="en-GB" sz="1000" b="1" u="none" strike="noStrike" kern="0" cap="none" spc="0" normalizeH="0" baseline="0" noProof="0" dirty="0">
              <a:ln>
                <a:noFill/>
              </a:ln>
              <a:solidFill>
                <a:srgbClr val="5FF9FF"/>
              </a:solidFill>
              <a:effectLst/>
              <a:uLnTx/>
              <a:uFillTx/>
              <a:latin typeface="Arial" panose="020B0604020202020204" pitchFamily="34" charset="0"/>
              <a:ea typeface="黑体" panose="02010609060101010101" pitchFamily="49" charset="-122"/>
              <a:cs typeface="Arial" panose="020B0604020202020204" pitchFamily="34" charset="0"/>
            </a:endParaRPr>
          </a:p>
          <a:p>
            <a:pPr lvl="0" algn="ctr">
              <a:defRPr/>
            </a:pPr>
            <a:r>
              <a:rPr kumimoji="0" lang="zh-CN" altLang="en-US" sz="1200" b="0" i="0" u="none" strike="noStrike" kern="1200" cap="none"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GB" sz="1200" b="0" i="0" u="none" strike="noStrike" kern="1200" cap="none"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 name="Rectangle 10">
            <a:extLst>
              <a:ext uri="{FF2B5EF4-FFF2-40B4-BE49-F238E27FC236}">
                <a16:creationId xmlns:a16="http://schemas.microsoft.com/office/drawing/2014/main" id="{6AC103D0-B214-4398-BD4C-780836F1353D}"/>
              </a:ext>
            </a:extLst>
          </p:cNvPr>
          <p:cNvSpPr/>
          <p:nvPr/>
        </p:nvSpPr>
        <p:spPr>
          <a:xfrm>
            <a:off x="5325232" y="2813292"/>
            <a:ext cx="3070827" cy="430887"/>
          </a:xfrm>
          <a:prstGeom prst="rect">
            <a:avLst/>
          </a:prstGeom>
          <a:noFill/>
          <a:ln w="6350" cap="flat" cmpd="sng" algn="ctr">
            <a:noFill/>
            <a:prstDash val="solid"/>
          </a:ln>
          <a:effectLst/>
        </p:spPr>
        <p:txBody>
          <a:bodyPr rtlCol="0" anchor="ctr" anchorCtr="0">
            <a:spAutoFit/>
          </a:bodyPr>
          <a:lstStyle/>
          <a:p>
            <a:pPr lvl="0" algn="ctr" defTabSz="685800">
              <a:defRPr/>
            </a:pPr>
            <a:r>
              <a:rPr lang="zh-CN" altLang="en-US"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2</a:t>
            </a:r>
            <a:endParaRPr lang="en-GB"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2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endParaRPr lang="en-GB" altLang="zh-CN" sz="12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2" name="Rectangle 11">
            <a:extLst>
              <a:ext uri="{FF2B5EF4-FFF2-40B4-BE49-F238E27FC236}">
                <a16:creationId xmlns:a16="http://schemas.microsoft.com/office/drawing/2014/main" id="{C0F7355E-1F35-48E2-9414-4C2AC39690A6}"/>
              </a:ext>
            </a:extLst>
          </p:cNvPr>
          <p:cNvSpPr/>
          <p:nvPr/>
        </p:nvSpPr>
        <p:spPr>
          <a:xfrm>
            <a:off x="5325232" y="3946269"/>
            <a:ext cx="3070827" cy="430887"/>
          </a:xfrm>
          <a:prstGeom prst="rect">
            <a:avLst/>
          </a:prstGeom>
          <a:noFill/>
          <a:ln w="6350" cap="flat" cmpd="sng" algn="ctr">
            <a:noFill/>
            <a:prstDash val="solid"/>
          </a:ln>
          <a:effectLst/>
        </p:spPr>
        <p:txBody>
          <a:bodyPr rtlCol="0" anchor="ctr" anchorCtr="0">
            <a:spAutoFit/>
          </a:bodyPr>
          <a:lstStyle/>
          <a:p>
            <a:pPr lvl="0" algn="ctr" defTabSz="685800">
              <a:defRPr/>
            </a:pPr>
            <a:r>
              <a:rPr lang="zh-CN" altLang="en-US"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3</a:t>
            </a:r>
            <a:endParaRPr lang="en-GB"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2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endParaRPr lang="en-GB" altLang="zh-CN" sz="12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cxnSp>
        <p:nvCxnSpPr>
          <p:cNvPr id="13" name="Straight Connector 12">
            <a:extLst>
              <a:ext uri="{FF2B5EF4-FFF2-40B4-BE49-F238E27FC236}">
                <a16:creationId xmlns:a16="http://schemas.microsoft.com/office/drawing/2014/main" id="{CD527842-AECD-41C9-BDDA-F011726927FC}"/>
              </a:ext>
            </a:extLst>
          </p:cNvPr>
          <p:cNvCxnSpPr>
            <a:cxnSpLocks/>
          </p:cNvCxnSpPr>
          <p:nvPr/>
        </p:nvCxnSpPr>
        <p:spPr>
          <a:xfrm>
            <a:off x="6478859" y="2462246"/>
            <a:ext cx="763572" cy="0"/>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E25E91-9CDD-4E13-BBA3-8E8DC9D5AF2A}"/>
              </a:ext>
            </a:extLst>
          </p:cNvPr>
          <p:cNvCxnSpPr>
            <a:cxnSpLocks/>
          </p:cNvCxnSpPr>
          <p:nvPr/>
        </p:nvCxnSpPr>
        <p:spPr>
          <a:xfrm>
            <a:off x="6478859" y="3595224"/>
            <a:ext cx="763572" cy="0"/>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DFE6CFC2-67B8-4F1F-AFE2-EEBAE0845A2E}"/>
              </a:ext>
            </a:extLst>
          </p:cNvPr>
          <p:cNvSpPr>
            <a:spLocks noGrp="1"/>
          </p:cNvSpPr>
          <p:nvPr>
            <p:ph type="ftr" sz="quarter" idx="1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2ED1EB9C-8968-4800-B155-25A84F49AA0C}"/>
              </a:ext>
            </a:extLst>
          </p:cNvPr>
          <p:cNvSpPr>
            <a:spLocks noGrp="1"/>
          </p:cNvSpPr>
          <p:nvPr>
            <p:ph type="sldNum" sz="quarter" idx="11"/>
          </p:nvPr>
        </p:nvSpPr>
        <p:spPr/>
        <p:txBody>
          <a:bodyPr/>
          <a:lstStyle/>
          <a:p>
            <a:fld id="{BCA4F33B-2A5C-4874-B5D7-74DA77ECCD3C}" type="slidenum">
              <a:rPr lang="en-US" smtClean="0">
                <a:solidFill>
                  <a:srgbClr val="FFFFFF"/>
                </a:solidFill>
                <a:latin typeface="Arial" panose="020B0604020202020204" pitchFamily="34" charset="0"/>
                <a:ea typeface="黑体" panose="02010609060101010101" pitchFamily="49" charset="-122"/>
                <a:cs typeface="Arial" panose="020B0604020202020204" pitchFamily="34" charset="0"/>
              </a:rPr>
              <a:pPr/>
              <a:t>90</a:t>
            </a:fld>
            <a:endParaRPr lang="en-US">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pic>
        <p:nvPicPr>
          <p:cNvPr id="17" name="图片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extLst>
      <p:ext uri="{BB962C8B-B14F-4D97-AF65-F5344CB8AC3E}">
        <p14:creationId xmlns:p14="http://schemas.microsoft.com/office/powerpoint/2010/main" val="41212640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5809"/>
          <a:stretch/>
        </p:blipFill>
        <p:spPr>
          <a:xfrm>
            <a:off x="0" y="0"/>
            <a:ext cx="9144000" cy="5143500"/>
          </a:xfrm>
          <a:prstGeom prst="rect">
            <a:avLst/>
          </a:prstGeom>
        </p:spPr>
      </p:pic>
      <p:sp>
        <p:nvSpPr>
          <p:cNvPr id="4" name="Footer Placeholder 3">
            <a:extLst>
              <a:ext uri="{FF2B5EF4-FFF2-40B4-BE49-F238E27FC236}">
                <a16:creationId xmlns:a16="http://schemas.microsoft.com/office/drawing/2014/main" id="{6592C6E9-B5B7-4020-A658-850039828363}"/>
              </a:ext>
            </a:extLst>
          </p:cNvPr>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D12575F9-7B4F-41CA-8768-7D9906E68914}"/>
              </a:ext>
            </a:extLst>
          </p:cNvPr>
          <p:cNvSpPr>
            <a:spLocks noGrp="1"/>
          </p:cNvSpPr>
          <p:nvPr>
            <p:ph type="sldNum" sz="quarter" idx="21"/>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91</a:t>
            </a:fld>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Title 4">
            <a:extLst>
              <a:ext uri="{FF2B5EF4-FFF2-40B4-BE49-F238E27FC236}">
                <a16:creationId xmlns:a16="http://schemas.microsoft.com/office/drawing/2014/main" id="{63363123-FD5E-4646-980A-E3890C1A71C6}"/>
              </a:ext>
            </a:extLst>
          </p:cNvPr>
          <p:cNvSpPr>
            <a:spLocks noGrp="1"/>
          </p:cNvSpPr>
          <p:nvPr>
            <p:ph type="title"/>
          </p:nvPr>
        </p:nvSpPr>
        <p:spPr>
          <a:xfrm>
            <a:off x="288900" y="261729"/>
            <a:ext cx="8568929" cy="571499"/>
          </a:xfrm>
        </p:spPr>
        <p:txBody>
          <a:bodyPr lIns="0" tIns="0" rIns="0" bIns="0"/>
          <a:lstStyle/>
          <a:p>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主标题（</a:t>
            </a:r>
            <a:r>
              <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endParaRPr lang="en-US"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 name="Text Placeholder 7">
            <a:extLst>
              <a:ext uri="{FF2B5EF4-FFF2-40B4-BE49-F238E27FC236}">
                <a16:creationId xmlns:a16="http://schemas.microsoft.com/office/drawing/2014/main" id="{4E9A0E59-459E-471A-ACC6-447EBF5FFB09}"/>
              </a:ext>
            </a:extLst>
          </p:cNvPr>
          <p:cNvSpPr txBox="1">
            <a:spLocks/>
          </p:cNvSpPr>
          <p:nvPr/>
        </p:nvSpPr>
        <p:spPr>
          <a:xfrm>
            <a:off x="288900" y="2578100"/>
            <a:ext cx="2667600" cy="1993900"/>
          </a:xfrm>
          <a:prstGeom prst="rect">
            <a:avLst/>
          </a:prstGeom>
          <a:solidFill>
            <a:schemeClr val="bg1"/>
          </a:solidFill>
          <a:ln w="25400">
            <a:noFill/>
          </a:ln>
        </p:spPr>
        <p:txBody>
          <a:bodyPr vert="horz" lIns="108000" tIns="108000" rIns="108000" bIns="0" rtlCol="0" anchor="t" anchorCtr="0">
            <a:noAutofit/>
          </a:bodyPr>
          <a:lstStyle>
            <a:lvl1pPr marL="0" indent="0" algn="l" defTabSz="171440" rtl="0" eaLnBrk="1" latinLnBrk="0" hangingPunct="1">
              <a:spcBef>
                <a:spcPts val="12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1</a:t>
            </a:r>
            <a:endParaRPr lang="en-US" sz="2100" dirty="0">
              <a:solidFill>
                <a:srgbClr val="000AD2"/>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p>
        </p:txBody>
      </p:sp>
      <p:sp>
        <p:nvSpPr>
          <p:cNvPr id="12" name="Text Placeholder 5">
            <a:extLst>
              <a:ext uri="{FF2B5EF4-FFF2-40B4-BE49-F238E27FC236}">
                <a16:creationId xmlns:a16="http://schemas.microsoft.com/office/drawing/2014/main" id="{B0B464A0-8960-45C4-8433-05B8859A5428}"/>
              </a:ext>
            </a:extLst>
          </p:cNvPr>
          <p:cNvSpPr txBox="1">
            <a:spLocks/>
          </p:cNvSpPr>
          <p:nvPr/>
        </p:nvSpPr>
        <p:spPr>
          <a:xfrm>
            <a:off x="3238200" y="2578100"/>
            <a:ext cx="2667600" cy="1993900"/>
          </a:xfrm>
          <a:prstGeom prst="rect">
            <a:avLst/>
          </a:prstGeom>
          <a:solidFill>
            <a:schemeClr val="bg1"/>
          </a:solidFill>
          <a:ln w="25400">
            <a:noFill/>
          </a:ln>
        </p:spPr>
        <p:txBody>
          <a:bodyPr vert="horz" lIns="108000" tIns="108000" rIns="108000" bIns="0" rtlCol="0" anchor="t" anchorCtr="0">
            <a:noAutofit/>
          </a:bodyPr>
          <a:lstStyle>
            <a:lvl1pPr marL="0" indent="0" algn="l" defTabSz="171440" rtl="0" eaLnBrk="1" latinLnBrk="0" hangingPunct="1">
              <a:spcBef>
                <a:spcPts val="12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defTabSz="914400">
              <a:spcBef>
                <a:spcPts val="0"/>
              </a:spcBef>
            </a:pPr>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2</a:t>
            </a: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p>
        </p:txBody>
      </p:sp>
      <p:sp>
        <p:nvSpPr>
          <p:cNvPr id="13" name="Text Placeholder 6">
            <a:extLst>
              <a:ext uri="{FF2B5EF4-FFF2-40B4-BE49-F238E27FC236}">
                <a16:creationId xmlns:a16="http://schemas.microsoft.com/office/drawing/2014/main" id="{B6B8DC46-EAA6-47F1-8665-44E4F9174783}"/>
              </a:ext>
            </a:extLst>
          </p:cNvPr>
          <p:cNvSpPr txBox="1">
            <a:spLocks/>
          </p:cNvSpPr>
          <p:nvPr/>
        </p:nvSpPr>
        <p:spPr>
          <a:xfrm>
            <a:off x="6190655" y="2578100"/>
            <a:ext cx="2666405" cy="1993900"/>
          </a:xfrm>
          <a:prstGeom prst="rect">
            <a:avLst/>
          </a:prstGeom>
          <a:solidFill>
            <a:schemeClr val="bg1"/>
          </a:solidFill>
        </p:spPr>
        <p:txBody>
          <a:bodyPr lIns="108000" tIns="108000" rIns="108000"/>
          <a:lstStyle>
            <a:lvl1pPr marL="0" indent="0" algn="l" defTabSz="171440" rtl="0" eaLnBrk="1" latinLnBrk="0" hangingPunct="1">
              <a:spcBef>
                <a:spcPts val="1200"/>
              </a:spcBef>
              <a:buFont typeface="Verdana" pitchFamily="34" charset="0"/>
              <a:buNone/>
              <a:defRPr sz="1400" b="0" kern="1200" spc="0" baseline="0">
                <a:solidFill>
                  <a:schemeClr val="tx1"/>
                </a:solidFill>
                <a:latin typeface="+mn-lt"/>
                <a:ea typeface="+mn-ea"/>
                <a:cs typeface="+mn-cs"/>
              </a:defRPr>
            </a:lvl1pPr>
            <a:lvl2pPr marL="173038" indent="-173038"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4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2763" indent="-15557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4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832"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11"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90"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69" indent="-171440" algn="l" defTabSz="6857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defTabSz="914400">
              <a:spcBef>
                <a:spcPts val="0"/>
              </a:spcBef>
            </a:pPr>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3</a:t>
            </a: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p>
        </p:txBody>
      </p:sp>
      <p:pic>
        <p:nvPicPr>
          <p:cNvPr id="14" name="图片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extLst>
      <p:ext uri="{BB962C8B-B14F-4D97-AF65-F5344CB8AC3E}">
        <p14:creationId xmlns:p14="http://schemas.microsoft.com/office/powerpoint/2010/main" val="37183427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C44709F-40C1-430F-AF24-A9BBA9803706}"/>
              </a:ext>
            </a:extLst>
          </p:cNvPr>
          <p:cNvSpPr>
            <a:spLocks noGrp="1"/>
          </p:cNvSpPr>
          <p:nvPr>
            <p:ph type="ftr" sz="quarter" idx="19"/>
          </p:nvPr>
        </p:nvSpPr>
        <p:spPr/>
        <p:txBody>
          <a:bodyPr/>
          <a:lstStyle/>
          <a:p>
            <a:r>
              <a:rPr lang="zh-CN" altLang="en-US" dirty="0"/>
              <a:t>可选页脚（例：仅供内部参考）</a:t>
            </a:r>
          </a:p>
        </p:txBody>
      </p:sp>
      <p:sp>
        <p:nvSpPr>
          <p:cNvPr id="4" name="Slide Number Placeholder 3">
            <a:extLst>
              <a:ext uri="{FF2B5EF4-FFF2-40B4-BE49-F238E27FC236}">
                <a16:creationId xmlns:a16="http://schemas.microsoft.com/office/drawing/2014/main" id="{5BFAEA40-AD4D-4CCA-97E5-D40DAF9A00EE}"/>
              </a:ext>
            </a:extLst>
          </p:cNvPr>
          <p:cNvSpPr>
            <a:spLocks noGrp="1"/>
          </p:cNvSpPr>
          <p:nvPr>
            <p:ph type="sldNum" sz="quarter" idx="20"/>
          </p:nvPr>
        </p:nvSpPr>
        <p:spPr/>
        <p:txBody>
          <a:bodyPr/>
          <a:lstStyle/>
          <a:p>
            <a:fld id="{BCA4F33B-2A5C-4874-B5D7-74DA77ECCD3C}" type="slidenum">
              <a:rPr lang="en-US" smtClean="0"/>
              <a:pPr/>
              <a:t>92</a:t>
            </a:fld>
            <a:endParaRPr lang="en-US"/>
          </a:p>
        </p:txBody>
      </p:sp>
      <p:sp>
        <p:nvSpPr>
          <p:cNvPr id="5" name="Title 4">
            <a:extLst>
              <a:ext uri="{FF2B5EF4-FFF2-40B4-BE49-F238E27FC236}">
                <a16:creationId xmlns:a16="http://schemas.microsoft.com/office/drawing/2014/main" id="{A733B4AA-0217-4A40-9C32-20D3C782D89F}"/>
              </a:ext>
            </a:extLst>
          </p:cNvPr>
          <p:cNvSpPr>
            <a:spLocks noGrp="1"/>
          </p:cNvSpPr>
          <p:nvPr>
            <p:ph type="title"/>
          </p:nvPr>
        </p:nvSpPr>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
        <p:nvSpPr>
          <p:cNvPr id="10" name="TextBox 9">
            <a:extLst>
              <a:ext uri="{FF2B5EF4-FFF2-40B4-BE49-F238E27FC236}">
                <a16:creationId xmlns:a16="http://schemas.microsoft.com/office/drawing/2014/main" id="{1FA130C4-05B2-4B1F-AB6C-2EB2F350D65A}"/>
              </a:ext>
            </a:extLst>
          </p:cNvPr>
          <p:cNvSpPr txBox="1">
            <a:spLocks/>
          </p:cNvSpPr>
          <p:nvPr/>
        </p:nvSpPr>
        <p:spPr>
          <a:xfrm>
            <a:off x="1017134" y="1738313"/>
            <a:ext cx="748563" cy="184666"/>
          </a:xfrm>
          <a:prstGeom prst="rect">
            <a:avLst/>
          </a:prstGeom>
          <a:noFill/>
        </p:spPr>
        <p:txBody>
          <a:bodyPr wrap="square" lIns="0" tIns="0" rIns="0" bIns="0" rtlCol="0">
            <a:spAutoFit/>
          </a:bodyPr>
          <a:lstStyle/>
          <a:p>
            <a:r>
              <a:rPr lang="en-US" sz="1200" b="1" dirty="0"/>
              <a:t>Equities</a:t>
            </a:r>
          </a:p>
        </p:txBody>
      </p:sp>
      <p:sp>
        <p:nvSpPr>
          <p:cNvPr id="11" name="Oval 10">
            <a:extLst>
              <a:ext uri="{FF2B5EF4-FFF2-40B4-BE49-F238E27FC236}">
                <a16:creationId xmlns:a16="http://schemas.microsoft.com/office/drawing/2014/main" id="{350CF330-924B-41A7-ADDC-6544E2C32284}"/>
              </a:ext>
            </a:extLst>
          </p:cNvPr>
          <p:cNvSpPr>
            <a:spLocks/>
          </p:cNvSpPr>
          <p:nvPr/>
        </p:nvSpPr>
        <p:spPr>
          <a:xfrm>
            <a:off x="2347913" y="1924050"/>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Earning </a:t>
            </a:r>
          </a:p>
          <a:p>
            <a:pPr algn="ctr"/>
            <a:r>
              <a:rPr lang="en-US" sz="1200" dirty="0"/>
              <a:t>growth</a:t>
            </a:r>
          </a:p>
        </p:txBody>
      </p:sp>
      <p:sp>
        <p:nvSpPr>
          <p:cNvPr id="17" name="Oval 16">
            <a:extLst>
              <a:ext uri="{FF2B5EF4-FFF2-40B4-BE49-F238E27FC236}">
                <a16:creationId xmlns:a16="http://schemas.microsoft.com/office/drawing/2014/main" id="{88B0DDDA-88EF-474F-A7C7-E46AA4C38A44}"/>
              </a:ext>
            </a:extLst>
          </p:cNvPr>
          <p:cNvSpPr>
            <a:spLocks/>
          </p:cNvSpPr>
          <p:nvPr/>
        </p:nvSpPr>
        <p:spPr>
          <a:xfrm>
            <a:off x="4140994" y="1924050"/>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Value </a:t>
            </a:r>
          </a:p>
          <a:p>
            <a:pPr algn="ctr"/>
            <a:r>
              <a:rPr lang="en-US" sz="1200"/>
              <a:t>Change</a:t>
            </a:r>
          </a:p>
        </p:txBody>
      </p:sp>
      <p:sp>
        <p:nvSpPr>
          <p:cNvPr id="18" name="Oval 17">
            <a:extLst>
              <a:ext uri="{FF2B5EF4-FFF2-40B4-BE49-F238E27FC236}">
                <a16:creationId xmlns:a16="http://schemas.microsoft.com/office/drawing/2014/main" id="{979CD1A9-2BDB-470C-90B7-52D8F92C7970}"/>
              </a:ext>
            </a:extLst>
          </p:cNvPr>
          <p:cNvSpPr>
            <a:spLocks/>
          </p:cNvSpPr>
          <p:nvPr/>
        </p:nvSpPr>
        <p:spPr>
          <a:xfrm>
            <a:off x="5926931" y="1924050"/>
            <a:ext cx="866775" cy="866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Yield</a:t>
            </a:r>
          </a:p>
        </p:txBody>
      </p:sp>
      <p:sp>
        <p:nvSpPr>
          <p:cNvPr id="19" name="TextBox 18">
            <a:extLst>
              <a:ext uri="{FF2B5EF4-FFF2-40B4-BE49-F238E27FC236}">
                <a16:creationId xmlns:a16="http://schemas.microsoft.com/office/drawing/2014/main" id="{DC875FA6-C59E-447D-8B65-71542F04E244}"/>
              </a:ext>
            </a:extLst>
          </p:cNvPr>
          <p:cNvSpPr txBox="1">
            <a:spLocks/>
          </p:cNvSpPr>
          <p:nvPr/>
        </p:nvSpPr>
        <p:spPr>
          <a:xfrm>
            <a:off x="1017133" y="3259931"/>
            <a:ext cx="927159" cy="369332"/>
          </a:xfrm>
          <a:prstGeom prst="rect">
            <a:avLst/>
          </a:prstGeom>
          <a:noFill/>
        </p:spPr>
        <p:txBody>
          <a:bodyPr wrap="square" lIns="0" tIns="0" rIns="0" bIns="0" rtlCol="0">
            <a:spAutoFit/>
          </a:bodyPr>
          <a:lstStyle/>
          <a:p>
            <a:r>
              <a:rPr lang="en-US" sz="1200" b="1" dirty="0"/>
              <a:t>Government</a:t>
            </a:r>
          </a:p>
          <a:p>
            <a:r>
              <a:rPr lang="en-US" sz="1200" b="1" dirty="0"/>
              <a:t>bonds</a:t>
            </a:r>
          </a:p>
        </p:txBody>
      </p:sp>
      <p:sp>
        <p:nvSpPr>
          <p:cNvPr id="20" name="TextBox 19">
            <a:extLst>
              <a:ext uri="{FF2B5EF4-FFF2-40B4-BE49-F238E27FC236}">
                <a16:creationId xmlns:a16="http://schemas.microsoft.com/office/drawing/2014/main" id="{5D9862FC-53C1-4388-878A-FB29EABA2BF6}"/>
              </a:ext>
            </a:extLst>
          </p:cNvPr>
          <p:cNvSpPr txBox="1">
            <a:spLocks/>
          </p:cNvSpPr>
          <p:nvPr/>
        </p:nvSpPr>
        <p:spPr>
          <a:xfrm>
            <a:off x="3140019" y="1348445"/>
            <a:ext cx="1117656" cy="184666"/>
          </a:xfrm>
          <a:prstGeom prst="rect">
            <a:avLst/>
          </a:prstGeom>
          <a:noFill/>
        </p:spPr>
        <p:txBody>
          <a:bodyPr wrap="square" lIns="0" tIns="0" rIns="0" bIns="0" rtlCol="0">
            <a:spAutoFit/>
          </a:bodyPr>
          <a:lstStyle/>
          <a:p>
            <a:pPr algn="ctr"/>
            <a:r>
              <a:rPr lang="en-US" sz="1200" b="1" dirty="0"/>
              <a:t>Capital return</a:t>
            </a:r>
          </a:p>
        </p:txBody>
      </p:sp>
      <p:sp>
        <p:nvSpPr>
          <p:cNvPr id="21" name="TextBox 20">
            <a:extLst>
              <a:ext uri="{FF2B5EF4-FFF2-40B4-BE49-F238E27FC236}">
                <a16:creationId xmlns:a16="http://schemas.microsoft.com/office/drawing/2014/main" id="{043BBAB8-4562-4F10-9D42-BC90FA726BC2}"/>
              </a:ext>
            </a:extLst>
          </p:cNvPr>
          <p:cNvSpPr txBox="1">
            <a:spLocks/>
          </p:cNvSpPr>
          <p:nvPr/>
        </p:nvSpPr>
        <p:spPr>
          <a:xfrm>
            <a:off x="4949769" y="1348445"/>
            <a:ext cx="1117656" cy="184666"/>
          </a:xfrm>
          <a:prstGeom prst="rect">
            <a:avLst/>
          </a:prstGeom>
          <a:noFill/>
        </p:spPr>
        <p:txBody>
          <a:bodyPr wrap="square" lIns="0" tIns="0" rIns="0" bIns="0" rtlCol="0">
            <a:spAutoFit/>
          </a:bodyPr>
          <a:lstStyle/>
          <a:p>
            <a:pPr algn="ctr"/>
            <a:r>
              <a:rPr lang="en-US" sz="1200" b="1" dirty="0"/>
              <a:t>Income</a:t>
            </a:r>
          </a:p>
        </p:txBody>
      </p:sp>
      <p:sp>
        <p:nvSpPr>
          <p:cNvPr id="29" name="Freeform 5">
            <a:extLst>
              <a:ext uri="{FF2B5EF4-FFF2-40B4-BE49-F238E27FC236}">
                <a16:creationId xmlns:a16="http://schemas.microsoft.com/office/drawing/2014/main" id="{91A49BDF-20FE-4A57-B1A0-04F5609E03D6}"/>
              </a:ext>
            </a:extLst>
          </p:cNvPr>
          <p:cNvSpPr>
            <a:spLocks noChangeAspect="1"/>
          </p:cNvSpPr>
          <p:nvPr/>
        </p:nvSpPr>
        <p:spPr bwMode="auto">
          <a:xfrm>
            <a:off x="3643313" y="2301479"/>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0" name="Freeform 6">
            <a:extLst>
              <a:ext uri="{FF2B5EF4-FFF2-40B4-BE49-F238E27FC236}">
                <a16:creationId xmlns:a16="http://schemas.microsoft.com/office/drawing/2014/main" id="{06D70601-F876-44C2-B9CF-61F6B2FA2D8B}"/>
              </a:ext>
            </a:extLst>
          </p:cNvPr>
          <p:cNvSpPr>
            <a:spLocks noChangeAspect="1"/>
          </p:cNvSpPr>
          <p:nvPr/>
        </p:nvSpPr>
        <p:spPr bwMode="auto">
          <a:xfrm>
            <a:off x="5464969" y="2301479"/>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1" name="Freeform 7">
            <a:extLst>
              <a:ext uri="{FF2B5EF4-FFF2-40B4-BE49-F238E27FC236}">
                <a16:creationId xmlns:a16="http://schemas.microsoft.com/office/drawing/2014/main" id="{AE657D88-23CE-4CB0-8F4E-64915E50970B}"/>
              </a:ext>
            </a:extLst>
          </p:cNvPr>
          <p:cNvSpPr>
            <a:spLocks noChangeAspect="1" noEditPoints="1"/>
          </p:cNvSpPr>
          <p:nvPr/>
        </p:nvSpPr>
        <p:spPr bwMode="auto">
          <a:xfrm>
            <a:off x="7173516" y="2328863"/>
            <a:ext cx="86916" cy="46435"/>
          </a:xfrm>
          <a:custGeom>
            <a:avLst/>
            <a:gdLst>
              <a:gd name="T0" fmla="*/ 0 w 73"/>
              <a:gd name="T1" fmla="*/ 39 h 39"/>
              <a:gd name="T2" fmla="*/ 73 w 73"/>
              <a:gd name="T3" fmla="*/ 39 h 39"/>
              <a:gd name="T4" fmla="*/ 73 w 73"/>
              <a:gd name="T5" fmla="*/ 30 h 39"/>
              <a:gd name="T6" fmla="*/ 0 w 73"/>
              <a:gd name="T7" fmla="*/ 30 h 39"/>
              <a:gd name="T8" fmla="*/ 0 w 73"/>
              <a:gd name="T9" fmla="*/ 39 h 39"/>
              <a:gd name="T10" fmla="*/ 0 w 73"/>
              <a:gd name="T11" fmla="*/ 8 h 39"/>
              <a:gd name="T12" fmla="*/ 73 w 73"/>
              <a:gd name="T13" fmla="*/ 8 h 39"/>
              <a:gd name="T14" fmla="*/ 73 w 73"/>
              <a:gd name="T15" fmla="*/ 0 h 39"/>
              <a:gd name="T16" fmla="*/ 0 w 73"/>
              <a:gd name="T17" fmla="*/ 0 h 39"/>
              <a:gd name="T18" fmla="*/ 0 w 73"/>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9">
                <a:moveTo>
                  <a:pt x="0" y="39"/>
                </a:moveTo>
                <a:lnTo>
                  <a:pt x="73" y="39"/>
                </a:lnTo>
                <a:lnTo>
                  <a:pt x="73" y="30"/>
                </a:lnTo>
                <a:lnTo>
                  <a:pt x="0" y="30"/>
                </a:lnTo>
                <a:lnTo>
                  <a:pt x="0" y="39"/>
                </a:lnTo>
                <a:close/>
                <a:moveTo>
                  <a:pt x="0" y="8"/>
                </a:moveTo>
                <a:lnTo>
                  <a:pt x="73" y="8"/>
                </a:lnTo>
                <a:lnTo>
                  <a:pt x="73" y="0"/>
                </a:lnTo>
                <a:lnTo>
                  <a:pt x="0" y="0"/>
                </a:lnTo>
                <a:lnTo>
                  <a:pt x="0" y="8"/>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2" name="Freeform 5">
            <a:extLst>
              <a:ext uri="{FF2B5EF4-FFF2-40B4-BE49-F238E27FC236}">
                <a16:creationId xmlns:a16="http://schemas.microsoft.com/office/drawing/2014/main" id="{6741A223-30F7-4E10-9ABF-7861BA4D9BE9}"/>
              </a:ext>
            </a:extLst>
          </p:cNvPr>
          <p:cNvSpPr>
            <a:spLocks noChangeAspect="1"/>
          </p:cNvSpPr>
          <p:nvPr/>
        </p:nvSpPr>
        <p:spPr bwMode="auto">
          <a:xfrm>
            <a:off x="3643313" y="3810238"/>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3" name="Freeform 6">
            <a:extLst>
              <a:ext uri="{FF2B5EF4-FFF2-40B4-BE49-F238E27FC236}">
                <a16:creationId xmlns:a16="http://schemas.microsoft.com/office/drawing/2014/main" id="{BED0305D-52B0-4B9D-9246-C3746ABADBC7}"/>
              </a:ext>
            </a:extLst>
          </p:cNvPr>
          <p:cNvSpPr>
            <a:spLocks noChangeAspect="1"/>
          </p:cNvSpPr>
          <p:nvPr/>
        </p:nvSpPr>
        <p:spPr bwMode="auto">
          <a:xfrm>
            <a:off x="5464969" y="3810238"/>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4" name="Freeform 7">
            <a:extLst>
              <a:ext uri="{FF2B5EF4-FFF2-40B4-BE49-F238E27FC236}">
                <a16:creationId xmlns:a16="http://schemas.microsoft.com/office/drawing/2014/main" id="{8A0D31EA-3C62-4CC5-912A-A355C2FE69AB}"/>
              </a:ext>
            </a:extLst>
          </p:cNvPr>
          <p:cNvSpPr>
            <a:spLocks noChangeAspect="1" noEditPoints="1"/>
          </p:cNvSpPr>
          <p:nvPr/>
        </p:nvSpPr>
        <p:spPr bwMode="auto">
          <a:xfrm>
            <a:off x="7173516" y="3837623"/>
            <a:ext cx="86916" cy="46435"/>
          </a:xfrm>
          <a:custGeom>
            <a:avLst/>
            <a:gdLst>
              <a:gd name="T0" fmla="*/ 0 w 73"/>
              <a:gd name="T1" fmla="*/ 39 h 39"/>
              <a:gd name="T2" fmla="*/ 73 w 73"/>
              <a:gd name="T3" fmla="*/ 39 h 39"/>
              <a:gd name="T4" fmla="*/ 73 w 73"/>
              <a:gd name="T5" fmla="*/ 30 h 39"/>
              <a:gd name="T6" fmla="*/ 0 w 73"/>
              <a:gd name="T7" fmla="*/ 30 h 39"/>
              <a:gd name="T8" fmla="*/ 0 w 73"/>
              <a:gd name="T9" fmla="*/ 39 h 39"/>
              <a:gd name="T10" fmla="*/ 0 w 73"/>
              <a:gd name="T11" fmla="*/ 8 h 39"/>
              <a:gd name="T12" fmla="*/ 73 w 73"/>
              <a:gd name="T13" fmla="*/ 8 h 39"/>
              <a:gd name="T14" fmla="*/ 73 w 73"/>
              <a:gd name="T15" fmla="*/ 0 h 39"/>
              <a:gd name="T16" fmla="*/ 0 w 73"/>
              <a:gd name="T17" fmla="*/ 0 h 39"/>
              <a:gd name="T18" fmla="*/ 0 w 73"/>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9">
                <a:moveTo>
                  <a:pt x="0" y="39"/>
                </a:moveTo>
                <a:lnTo>
                  <a:pt x="73" y="39"/>
                </a:lnTo>
                <a:lnTo>
                  <a:pt x="73" y="30"/>
                </a:lnTo>
                <a:lnTo>
                  <a:pt x="0" y="30"/>
                </a:lnTo>
                <a:lnTo>
                  <a:pt x="0" y="39"/>
                </a:lnTo>
                <a:close/>
                <a:moveTo>
                  <a:pt x="0" y="8"/>
                </a:moveTo>
                <a:lnTo>
                  <a:pt x="73" y="8"/>
                </a:lnTo>
                <a:lnTo>
                  <a:pt x="73" y="0"/>
                </a:lnTo>
                <a:lnTo>
                  <a:pt x="0" y="0"/>
                </a:lnTo>
                <a:lnTo>
                  <a:pt x="0" y="8"/>
                </a:ln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25718" rIns="68580" bIns="34290" numCol="1" anchor="t" anchorCtr="0" compatLnSpc="1">
            <a:prstTxWarp prst="textNoShape">
              <a:avLst/>
            </a:prstTxWarp>
          </a:bodyPr>
          <a:lstStyle/>
          <a:p>
            <a:endParaRPr lang="en-US" sz="1200"/>
          </a:p>
        </p:txBody>
      </p:sp>
      <p:sp>
        <p:nvSpPr>
          <p:cNvPr id="36" name="TextBox 35">
            <a:extLst>
              <a:ext uri="{FF2B5EF4-FFF2-40B4-BE49-F238E27FC236}">
                <a16:creationId xmlns:a16="http://schemas.microsoft.com/office/drawing/2014/main" id="{ACE5633A-60C3-4B3A-B031-3AC94E9EB210}"/>
              </a:ext>
            </a:extLst>
          </p:cNvPr>
          <p:cNvSpPr txBox="1">
            <a:spLocks/>
          </p:cNvSpPr>
          <p:nvPr/>
        </p:nvSpPr>
        <p:spPr>
          <a:xfrm>
            <a:off x="7441509" y="2262845"/>
            <a:ext cx="1117656" cy="184666"/>
          </a:xfrm>
          <a:prstGeom prst="rect">
            <a:avLst/>
          </a:prstGeom>
          <a:noFill/>
        </p:spPr>
        <p:txBody>
          <a:bodyPr wrap="square" lIns="0" tIns="0" rIns="0" bIns="0" rtlCol="0">
            <a:spAutoFit/>
          </a:bodyPr>
          <a:lstStyle/>
          <a:p>
            <a:r>
              <a:rPr lang="en-US" sz="1200" b="1" dirty="0">
                <a:solidFill>
                  <a:schemeClr val="tx2"/>
                </a:solidFill>
              </a:rPr>
              <a:t>Total return</a:t>
            </a:r>
          </a:p>
        </p:txBody>
      </p:sp>
      <p:sp>
        <p:nvSpPr>
          <p:cNvPr id="37" name="TextBox 36">
            <a:extLst>
              <a:ext uri="{FF2B5EF4-FFF2-40B4-BE49-F238E27FC236}">
                <a16:creationId xmlns:a16="http://schemas.microsoft.com/office/drawing/2014/main" id="{0C5D7A6E-5DBC-4D4D-9FB8-F910649FF895}"/>
              </a:ext>
            </a:extLst>
          </p:cNvPr>
          <p:cNvSpPr txBox="1">
            <a:spLocks/>
          </p:cNvSpPr>
          <p:nvPr/>
        </p:nvSpPr>
        <p:spPr>
          <a:xfrm>
            <a:off x="7441509" y="3777320"/>
            <a:ext cx="1117656" cy="184666"/>
          </a:xfrm>
          <a:prstGeom prst="rect">
            <a:avLst/>
          </a:prstGeom>
          <a:noFill/>
        </p:spPr>
        <p:txBody>
          <a:bodyPr wrap="square" lIns="0" tIns="0" rIns="0" bIns="0" rtlCol="0">
            <a:spAutoFit/>
          </a:bodyPr>
          <a:lstStyle/>
          <a:p>
            <a:r>
              <a:rPr lang="en-US" sz="1200" b="1" dirty="0">
                <a:solidFill>
                  <a:schemeClr val="tx2"/>
                </a:solidFill>
              </a:rPr>
              <a:t>Total return</a:t>
            </a:r>
          </a:p>
        </p:txBody>
      </p:sp>
      <p:sp>
        <p:nvSpPr>
          <p:cNvPr id="38" name="Oval 37">
            <a:extLst>
              <a:ext uri="{FF2B5EF4-FFF2-40B4-BE49-F238E27FC236}">
                <a16:creationId xmlns:a16="http://schemas.microsoft.com/office/drawing/2014/main" id="{375F5F91-F92C-4382-8EDC-A91174313B48}"/>
              </a:ext>
            </a:extLst>
          </p:cNvPr>
          <p:cNvSpPr>
            <a:spLocks/>
          </p:cNvSpPr>
          <p:nvPr/>
        </p:nvSpPr>
        <p:spPr>
          <a:xfrm>
            <a:off x="2347913" y="3426279"/>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Roll return</a:t>
            </a:r>
          </a:p>
        </p:txBody>
      </p:sp>
      <p:sp>
        <p:nvSpPr>
          <p:cNvPr id="39" name="Oval 38">
            <a:extLst>
              <a:ext uri="{FF2B5EF4-FFF2-40B4-BE49-F238E27FC236}">
                <a16:creationId xmlns:a16="http://schemas.microsoft.com/office/drawing/2014/main" id="{E1B36993-E2D4-49A8-B0E3-CA49AA4ADE65}"/>
              </a:ext>
            </a:extLst>
          </p:cNvPr>
          <p:cNvSpPr>
            <a:spLocks/>
          </p:cNvSpPr>
          <p:nvPr/>
        </p:nvSpPr>
        <p:spPr>
          <a:xfrm>
            <a:off x="4140994" y="3426279"/>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Value </a:t>
            </a:r>
          </a:p>
          <a:p>
            <a:pPr algn="ctr"/>
            <a:r>
              <a:rPr lang="en-US" sz="1200"/>
              <a:t>Change</a:t>
            </a:r>
          </a:p>
        </p:txBody>
      </p:sp>
      <p:sp>
        <p:nvSpPr>
          <p:cNvPr id="40" name="Oval 39">
            <a:extLst>
              <a:ext uri="{FF2B5EF4-FFF2-40B4-BE49-F238E27FC236}">
                <a16:creationId xmlns:a16="http://schemas.microsoft.com/office/drawing/2014/main" id="{FFFD1392-52C3-4963-9452-8696E5ED90E2}"/>
              </a:ext>
            </a:extLst>
          </p:cNvPr>
          <p:cNvSpPr>
            <a:spLocks/>
          </p:cNvSpPr>
          <p:nvPr/>
        </p:nvSpPr>
        <p:spPr>
          <a:xfrm>
            <a:off x="5926931" y="3426279"/>
            <a:ext cx="866775" cy="866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Yield</a:t>
            </a:r>
          </a:p>
        </p:txBody>
      </p:sp>
      <p:cxnSp>
        <p:nvCxnSpPr>
          <p:cNvPr id="42" name="Straight Connector 41">
            <a:extLst>
              <a:ext uri="{FF2B5EF4-FFF2-40B4-BE49-F238E27FC236}">
                <a16:creationId xmlns:a16="http://schemas.microsoft.com/office/drawing/2014/main" id="{DFBE4E1B-5F9F-4283-B84C-F921FBBF24E7}"/>
              </a:ext>
            </a:extLst>
          </p:cNvPr>
          <p:cNvCxnSpPr>
            <a:cxnSpLocks/>
          </p:cNvCxnSpPr>
          <p:nvPr/>
        </p:nvCxnSpPr>
        <p:spPr>
          <a:xfrm>
            <a:off x="1035482" y="3151414"/>
            <a:ext cx="70900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75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E4D9B01-1C3C-4B74-894C-8904EC11F17F}"/>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099" name="think-cell Slide" r:id="rId6" imgW="530" imgH="531" progId="TCLayout.ActiveDocument.1">
                  <p:embed/>
                </p:oleObj>
              </mc:Choice>
              <mc:Fallback>
                <p:oleObj name="think-cell Slide" r:id="rId6" imgW="530" imgH="531" progId="TCLayout.ActiveDocument.1">
                  <p:embed/>
                  <p:pic>
                    <p:nvPicPr>
                      <p:cNvPr id="10" name="Object 9" hidden="1">
                        <a:extLst>
                          <a:ext uri="{FF2B5EF4-FFF2-40B4-BE49-F238E27FC236}">
                            <a16:creationId xmlns:a16="http://schemas.microsoft.com/office/drawing/2014/main" id="{1E4D9B01-1C3C-4B74-894C-8904EC11F17F}"/>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C137A20D-CE89-428E-AE0C-051F3BFFBF5A}"/>
              </a:ext>
            </a:extLst>
          </p:cNvPr>
          <p:cNvSpPr/>
          <p:nvPr>
            <p:custDataLst>
              <p:tags r:id="rId3"/>
            </p:custDataLst>
          </p:nvPr>
        </p:nvSpPr>
        <p:spPr>
          <a:xfrm>
            <a:off x="1"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Editor"/>
            </a:endParaRPr>
          </a:p>
        </p:txBody>
      </p:sp>
      <p:sp>
        <p:nvSpPr>
          <p:cNvPr id="22" name="Rectangle 21">
            <a:extLst>
              <a:ext uri="{FF2B5EF4-FFF2-40B4-BE49-F238E27FC236}">
                <a16:creationId xmlns:a16="http://schemas.microsoft.com/office/drawing/2014/main" id="{4CED79C9-4BBF-43ED-ADE2-DBCB846C1EAB}"/>
              </a:ext>
            </a:extLst>
          </p:cNvPr>
          <p:cNvSpPr/>
          <p:nvPr/>
        </p:nvSpPr>
        <p:spPr>
          <a:xfrm>
            <a:off x="28890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14400" rtl="0" fontAlgn="auto" latinLnBrk="0" hangingPunct="1">
              <a:lnSpc>
                <a:spcPct val="100000"/>
              </a:lnSpc>
              <a:spcBef>
                <a:spcPts val="0"/>
              </a:spcBef>
              <a:buClrTx/>
              <a:buSzTx/>
              <a:buFontTx/>
              <a:buNone/>
              <a:tabLst/>
              <a:defRPr/>
            </a:pPr>
            <a:r>
              <a:rPr kumimoji="0" lang="zh-CN" altLang="en-US" b="1" i="0" u="none" strike="noStrike" kern="1200" cap="none" spc="0" normalizeH="0" baseline="0" noProof="0" dirty="0">
                <a:ln>
                  <a:noFill/>
                </a:ln>
                <a:solidFill>
                  <a:srgbClr val="000AD2"/>
                </a:solidFill>
                <a:effectLst/>
                <a:uLnTx/>
                <a:uFillTx/>
              </a:rPr>
              <a:t>要点</a:t>
            </a:r>
            <a:r>
              <a:rPr kumimoji="0" lang="en-US" altLang="zh-CN" b="1" i="0" u="none" strike="noStrike" kern="1200" cap="none" spc="0" normalizeH="0" baseline="0" noProof="0" dirty="0">
                <a:ln>
                  <a:noFill/>
                </a:ln>
                <a:solidFill>
                  <a:srgbClr val="000AD2"/>
                </a:solidFill>
                <a:effectLst/>
                <a:uLnTx/>
                <a:uFillTx/>
              </a:rPr>
              <a:t>1</a:t>
            </a:r>
            <a:endParaRPr kumimoji="0" lang="en-US" b="1" i="0" u="none" strike="noStrike" kern="1200" cap="none" spc="0" normalizeH="0" baseline="0" noProof="0" dirty="0">
              <a:ln>
                <a:noFill/>
              </a:ln>
              <a:solidFill>
                <a:srgbClr val="000AD2"/>
              </a:solidFill>
              <a:effectLst/>
              <a:uLnTx/>
              <a:uFillTx/>
            </a:endParaRPr>
          </a:p>
        </p:txBody>
      </p:sp>
      <p:sp>
        <p:nvSpPr>
          <p:cNvPr id="24" name="Rectangle 23">
            <a:extLst>
              <a:ext uri="{FF2B5EF4-FFF2-40B4-BE49-F238E27FC236}">
                <a16:creationId xmlns:a16="http://schemas.microsoft.com/office/drawing/2014/main" id="{0E9C28DC-D154-4033-A5E3-C5891EC30E37}"/>
              </a:ext>
            </a:extLst>
          </p:cNvPr>
          <p:cNvSpPr/>
          <p:nvPr/>
        </p:nvSpPr>
        <p:spPr>
          <a:xfrm>
            <a:off x="288900"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4"/>
              </a:spcBef>
              <a:buSzPct val="100000"/>
              <a:buFont typeface="+mn-lt"/>
              <a:buChar char="•"/>
              <a:defRPr/>
            </a:pPr>
            <a:r>
              <a:rPr kumimoji="0" lang="zh-CN" altLang="en-US" sz="1200" b="0" i="0" u="none" strike="noStrike" kern="1200" cap="none" normalizeH="0" baseline="0" noProof="0" dirty="0">
                <a:ln>
                  <a:noFill/>
                </a:ln>
                <a:solidFill>
                  <a:srgbClr val="000000"/>
                </a:solidFill>
                <a:effectLst/>
                <a:uLnTx/>
                <a:uFillTx/>
                <a:cs typeface="+mn-cs"/>
              </a:rPr>
              <a:t>文本文字</a:t>
            </a:r>
            <a:endParaRPr kumimoji="0" lang="en-US" altLang="zh-CN" sz="1200" b="0" i="0" u="none" strike="noStrike" kern="1200" cap="none" normalizeH="0" baseline="0" noProof="0" dirty="0">
              <a:ln>
                <a:noFill/>
              </a:ln>
              <a:solidFill>
                <a:srgbClr val="000000"/>
              </a:solidFill>
              <a:effectLst/>
              <a:uLnTx/>
              <a:uFillTx/>
              <a:cs typeface="+mn-cs"/>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kumimoji="0" lang="en-US" sz="1200" b="0" i="0" u="none" strike="noStrike" kern="1200" cap="none" normalizeH="0" baseline="0" noProof="0" dirty="0">
              <a:ln>
                <a:noFill/>
              </a:ln>
              <a:solidFill>
                <a:srgbClr val="000000"/>
              </a:solidFill>
              <a:effectLst/>
              <a:uLnTx/>
              <a:uFillTx/>
              <a:cs typeface="+mn-cs"/>
            </a:endParaRPr>
          </a:p>
          <a:p>
            <a:pPr marL="0" marR="0" lvl="0" indent="0" algn="l" defTabSz="914400" rtl="0" eaLnBrk="1" fontAlgn="auto" latinLnBrk="0" hangingPunct="1">
              <a:lnSpc>
                <a:spcPct val="100000"/>
              </a:lnSpc>
              <a:spcBef>
                <a:spcPts val="0"/>
              </a:spcBef>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0" name="Straight Connector 19">
            <a:extLst>
              <a:ext uri="{FF2B5EF4-FFF2-40B4-BE49-F238E27FC236}">
                <a16:creationId xmlns:a16="http://schemas.microsoft.com/office/drawing/2014/main" id="{A2632CE5-C97A-7A48-8D7A-0362FD2D954D}"/>
              </a:ext>
            </a:extLst>
          </p:cNvPr>
          <p:cNvCxnSpPr>
            <a:cxnSpLocks/>
          </p:cNvCxnSpPr>
          <p:nvPr/>
        </p:nvCxnSpPr>
        <p:spPr>
          <a:xfrm>
            <a:off x="2354953"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DF62F5-E698-464F-A075-9C556BFF454E}"/>
              </a:ext>
            </a:extLst>
          </p:cNvPr>
          <p:cNvCxnSpPr>
            <a:cxnSpLocks/>
          </p:cNvCxnSpPr>
          <p:nvPr/>
        </p:nvCxnSpPr>
        <p:spPr>
          <a:xfrm>
            <a:off x="4570400"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6C64BE-DFA2-4742-B18F-3801EFA62621}"/>
              </a:ext>
            </a:extLst>
          </p:cNvPr>
          <p:cNvCxnSpPr>
            <a:cxnSpLocks/>
          </p:cNvCxnSpPr>
          <p:nvPr/>
        </p:nvCxnSpPr>
        <p:spPr>
          <a:xfrm>
            <a:off x="6785847"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9B3194B-7602-491D-8EB8-AE534EFB53D1}"/>
              </a:ext>
            </a:extLst>
          </p:cNvPr>
          <p:cNvSpPr/>
          <p:nvPr/>
        </p:nvSpPr>
        <p:spPr>
          <a:xfrm>
            <a:off x="249766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2</a:t>
            </a:r>
          </a:p>
        </p:txBody>
      </p:sp>
      <p:sp>
        <p:nvSpPr>
          <p:cNvPr id="33" name="Rectangle 32">
            <a:extLst>
              <a:ext uri="{FF2B5EF4-FFF2-40B4-BE49-F238E27FC236}">
                <a16:creationId xmlns:a16="http://schemas.microsoft.com/office/drawing/2014/main" id="{C4820C07-9493-43CA-B65C-2737B5D0C3E7}"/>
              </a:ext>
            </a:extLst>
          </p:cNvPr>
          <p:cNvSpPr/>
          <p:nvPr/>
        </p:nvSpPr>
        <p:spPr>
          <a:xfrm>
            <a:off x="2504346"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34" name="Rectangle 33">
            <a:extLst>
              <a:ext uri="{FF2B5EF4-FFF2-40B4-BE49-F238E27FC236}">
                <a16:creationId xmlns:a16="http://schemas.microsoft.com/office/drawing/2014/main" id="{D48CFC07-396A-4A6E-A467-5097D8A04578}"/>
              </a:ext>
            </a:extLst>
          </p:cNvPr>
          <p:cNvSpPr/>
          <p:nvPr/>
        </p:nvSpPr>
        <p:spPr>
          <a:xfrm>
            <a:off x="4706421"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3</a:t>
            </a:r>
          </a:p>
        </p:txBody>
      </p:sp>
      <p:sp>
        <p:nvSpPr>
          <p:cNvPr id="35" name="Rectangle 34">
            <a:extLst>
              <a:ext uri="{FF2B5EF4-FFF2-40B4-BE49-F238E27FC236}">
                <a16:creationId xmlns:a16="http://schemas.microsoft.com/office/drawing/2014/main" id="{F5DF3717-8AC4-48AF-A079-C53BEA6E7252}"/>
              </a:ext>
            </a:extLst>
          </p:cNvPr>
          <p:cNvSpPr/>
          <p:nvPr/>
        </p:nvSpPr>
        <p:spPr>
          <a:xfrm>
            <a:off x="4719793"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36" name="Rectangle 35">
            <a:extLst>
              <a:ext uri="{FF2B5EF4-FFF2-40B4-BE49-F238E27FC236}">
                <a16:creationId xmlns:a16="http://schemas.microsoft.com/office/drawing/2014/main" id="{806AD37F-B5D5-4781-AB6B-23660C821CF0}"/>
              </a:ext>
            </a:extLst>
          </p:cNvPr>
          <p:cNvSpPr/>
          <p:nvPr/>
        </p:nvSpPr>
        <p:spPr>
          <a:xfrm>
            <a:off x="694040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4</a:t>
            </a:r>
          </a:p>
        </p:txBody>
      </p:sp>
      <p:sp>
        <p:nvSpPr>
          <p:cNvPr id="37" name="Rectangle 36">
            <a:extLst>
              <a:ext uri="{FF2B5EF4-FFF2-40B4-BE49-F238E27FC236}">
                <a16:creationId xmlns:a16="http://schemas.microsoft.com/office/drawing/2014/main" id="{F4777A59-9069-4005-9E46-12CADFF6A98B}"/>
              </a:ext>
            </a:extLst>
          </p:cNvPr>
          <p:cNvSpPr/>
          <p:nvPr/>
        </p:nvSpPr>
        <p:spPr>
          <a:xfrm>
            <a:off x="6940400"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4"/>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4" name="Footer Placeholder 3">
            <a:extLst>
              <a:ext uri="{FF2B5EF4-FFF2-40B4-BE49-F238E27FC236}">
                <a16:creationId xmlns:a16="http://schemas.microsoft.com/office/drawing/2014/main" id="{E7BDDC61-6546-464D-B9FF-18D9CAA94538}"/>
              </a:ext>
            </a:extLst>
          </p:cNvPr>
          <p:cNvSpPr>
            <a:spLocks noGrp="1"/>
          </p:cNvSpPr>
          <p:nvPr>
            <p:ph type="ftr" sz="quarter" idx="19"/>
          </p:nvPr>
        </p:nvSpPr>
        <p:spPr/>
        <p:txBody>
          <a:bodyPr/>
          <a:lstStyle/>
          <a:p>
            <a:r>
              <a:rPr lang="zh-CN" altLang="en-US" dirty="0"/>
              <a:t>可选页脚（例：仅供内部参考）</a:t>
            </a:r>
          </a:p>
        </p:txBody>
      </p:sp>
      <p:sp>
        <p:nvSpPr>
          <p:cNvPr id="5" name="Slide Number Placeholder 4">
            <a:extLst>
              <a:ext uri="{FF2B5EF4-FFF2-40B4-BE49-F238E27FC236}">
                <a16:creationId xmlns:a16="http://schemas.microsoft.com/office/drawing/2014/main" id="{5A621A9D-D593-4EEE-830F-B930D015AA84}"/>
              </a:ext>
            </a:extLst>
          </p:cNvPr>
          <p:cNvSpPr>
            <a:spLocks noGrp="1"/>
          </p:cNvSpPr>
          <p:nvPr>
            <p:ph type="sldNum" sz="quarter" idx="20"/>
          </p:nvPr>
        </p:nvSpPr>
        <p:spPr/>
        <p:txBody>
          <a:bodyPr/>
          <a:lstStyle/>
          <a:p>
            <a:fld id="{B013D17A-F1A2-4EC8-B129-1FB27AD2B9A2}" type="slidenum">
              <a:rPr lang="en-US" smtClean="0"/>
              <a:pPr/>
              <a:t>93</a:t>
            </a:fld>
            <a:endParaRPr lang="en-US"/>
          </a:p>
        </p:txBody>
      </p:sp>
      <p:sp>
        <p:nvSpPr>
          <p:cNvPr id="19" name="Title 4">
            <a:extLst>
              <a:ext uri="{FF2B5EF4-FFF2-40B4-BE49-F238E27FC236}">
                <a16:creationId xmlns:a16="http://schemas.microsoft.com/office/drawing/2014/main" id="{A733B4AA-0217-4A40-9C32-20D3C782D89F}"/>
              </a:ext>
            </a:extLst>
          </p:cNvPr>
          <p:cNvSpPr>
            <a:spLocks noGrp="1"/>
          </p:cNvSpPr>
          <p:nvPr>
            <p:ph type="title"/>
          </p:nvPr>
        </p:nvSpPr>
        <p:spPr>
          <a:xfrm>
            <a:off x="288900" y="243001"/>
            <a:ext cx="8568929" cy="378000"/>
          </a:xfrm>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Tree>
    <p:extLst>
      <p:ext uri="{BB962C8B-B14F-4D97-AF65-F5344CB8AC3E}">
        <p14:creationId xmlns:p14="http://schemas.microsoft.com/office/powerpoint/2010/main" val="1182374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19734F8-9D85-42BE-BD58-2C733C56BE71}"/>
              </a:ext>
            </a:extLst>
          </p:cNvPr>
          <p:cNvGraphicFramePr/>
          <p:nvPr>
            <p:extLst>
              <p:ext uri="{D42A27DB-BD31-4B8C-83A1-F6EECF244321}">
                <p14:modId xmlns:p14="http://schemas.microsoft.com/office/powerpoint/2010/main" val="2862867287"/>
              </p:ext>
            </p:extLst>
          </p:nvPr>
        </p:nvGraphicFramePr>
        <p:xfrm>
          <a:off x="2099733" y="1054100"/>
          <a:ext cx="4931834" cy="288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a:extLst>
              <a:ext uri="{FF2B5EF4-FFF2-40B4-BE49-F238E27FC236}">
                <a16:creationId xmlns:a16="http://schemas.microsoft.com/office/drawing/2014/main" id="{F7C996AD-F296-4602-BF8B-8D1771DEAE9C}"/>
              </a:ext>
            </a:extLst>
          </p:cNvPr>
          <p:cNvCxnSpPr>
            <a:cxnSpLocks/>
          </p:cNvCxnSpPr>
          <p:nvPr/>
        </p:nvCxnSpPr>
        <p:spPr>
          <a:xfrm>
            <a:off x="288900" y="1054100"/>
            <a:ext cx="1743945"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73F5E5-62EC-444B-B5B3-EB8E694D275F}"/>
              </a:ext>
            </a:extLst>
          </p:cNvPr>
          <p:cNvSpPr txBox="1"/>
          <p:nvPr/>
        </p:nvSpPr>
        <p:spPr>
          <a:xfrm>
            <a:off x="288900" y="1095121"/>
            <a:ext cx="1765300" cy="153888"/>
          </a:xfrm>
          <a:prstGeom prst="rect">
            <a:avLst/>
          </a:prstGeom>
          <a:noFill/>
        </p:spPr>
        <p:txBody>
          <a:bodyPr wrap="square" lIns="0" tIns="0" rIns="0" bIns="0">
            <a:spAutoFit/>
          </a:bodyPr>
          <a:lstStyle/>
          <a:p>
            <a:pPr marL="127000" lvl="1" indent="-127000">
              <a:spcBef>
                <a:spcPts val="429"/>
              </a:spcBef>
              <a:buSzPct val="100000"/>
              <a:buFont typeface="+mn-lt"/>
              <a:buChar char="•"/>
            </a:pPr>
            <a:r>
              <a:rPr lang="zh-CN" altLang="en-US" sz="1000" dirty="0"/>
              <a:t>文本文字</a:t>
            </a:r>
            <a:endParaRPr lang="en-US" sz="1000" dirty="0"/>
          </a:p>
        </p:txBody>
      </p:sp>
      <p:cxnSp>
        <p:nvCxnSpPr>
          <p:cNvPr id="16" name="Straight Connector 15">
            <a:extLst>
              <a:ext uri="{FF2B5EF4-FFF2-40B4-BE49-F238E27FC236}">
                <a16:creationId xmlns:a16="http://schemas.microsoft.com/office/drawing/2014/main" id="{3526FBAF-8063-47BC-A4D7-CD516F24D9F0}"/>
              </a:ext>
            </a:extLst>
          </p:cNvPr>
          <p:cNvCxnSpPr>
            <a:cxnSpLocks/>
          </p:cNvCxnSpPr>
          <p:nvPr/>
        </p:nvCxnSpPr>
        <p:spPr>
          <a:xfrm>
            <a:off x="793304" y="1628563"/>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BB5D54-1B30-496A-8A05-4943CF962E9F}"/>
              </a:ext>
            </a:extLst>
          </p:cNvPr>
          <p:cNvSpPr txBox="1"/>
          <p:nvPr/>
        </p:nvSpPr>
        <p:spPr>
          <a:xfrm>
            <a:off x="793304" y="1669584"/>
            <a:ext cx="1765300" cy="153888"/>
          </a:xfrm>
          <a:prstGeom prst="rect">
            <a:avLst/>
          </a:prstGeom>
          <a:noFill/>
        </p:spPr>
        <p:txBody>
          <a:bodyPr wrap="square" lIns="0" tIns="0" rIns="0" bIns="0">
            <a:spAutoFit/>
          </a:bodyPr>
          <a:lstStyle/>
          <a:p>
            <a:pPr marL="127000" lvl="1" indent="-127000">
              <a:spcBef>
                <a:spcPts val="429"/>
              </a:spcBef>
              <a:buSzPct val="100000"/>
              <a:buFont typeface="+mn-lt"/>
              <a:buChar char="•"/>
            </a:pPr>
            <a:r>
              <a:rPr lang="zh-CN" altLang="en-US" sz="1000" dirty="0"/>
              <a:t>文本文字</a:t>
            </a:r>
            <a:endParaRPr lang="en-US" altLang="zh-CN" sz="1000" dirty="0"/>
          </a:p>
        </p:txBody>
      </p:sp>
      <p:cxnSp>
        <p:nvCxnSpPr>
          <p:cNvPr id="19" name="Straight Connector 18">
            <a:extLst>
              <a:ext uri="{FF2B5EF4-FFF2-40B4-BE49-F238E27FC236}">
                <a16:creationId xmlns:a16="http://schemas.microsoft.com/office/drawing/2014/main" id="{27A1564A-198F-4E8D-A127-16F8AFFF940E}"/>
              </a:ext>
            </a:extLst>
          </p:cNvPr>
          <p:cNvCxnSpPr>
            <a:cxnSpLocks/>
          </p:cNvCxnSpPr>
          <p:nvPr/>
        </p:nvCxnSpPr>
        <p:spPr>
          <a:xfrm>
            <a:off x="1285853" y="2203026"/>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372ECA-D99F-4B84-B529-CEC316A03073}"/>
              </a:ext>
            </a:extLst>
          </p:cNvPr>
          <p:cNvSpPr txBox="1"/>
          <p:nvPr/>
        </p:nvSpPr>
        <p:spPr>
          <a:xfrm>
            <a:off x="1285853" y="2244047"/>
            <a:ext cx="1765300" cy="153888"/>
          </a:xfrm>
          <a:prstGeom prst="rect">
            <a:avLst/>
          </a:prstGeom>
          <a:noFill/>
        </p:spPr>
        <p:txBody>
          <a:bodyPr wrap="square" lIns="0" tIns="0" rIns="0" bIns="0">
            <a:spAutoFit/>
          </a:bodyPr>
          <a:lstStyle/>
          <a:p>
            <a:pPr marL="127000" lvl="1" indent="-127000">
              <a:spcBef>
                <a:spcPts val="429"/>
              </a:spcBef>
              <a:buSzPct val="100000"/>
              <a:buFont typeface="+mn-lt"/>
              <a:buChar char="•"/>
            </a:pPr>
            <a:r>
              <a:rPr lang="zh-CN" altLang="en-US" sz="1000" dirty="0"/>
              <a:t>文本文字</a:t>
            </a:r>
            <a:endParaRPr lang="en-US" altLang="zh-CN" sz="1000" dirty="0"/>
          </a:p>
        </p:txBody>
      </p:sp>
      <p:cxnSp>
        <p:nvCxnSpPr>
          <p:cNvPr id="22" name="Straight Connector 21">
            <a:extLst>
              <a:ext uri="{FF2B5EF4-FFF2-40B4-BE49-F238E27FC236}">
                <a16:creationId xmlns:a16="http://schemas.microsoft.com/office/drawing/2014/main" id="{3E8D759F-A08C-40CA-BE29-A7D3BE329B36}"/>
              </a:ext>
            </a:extLst>
          </p:cNvPr>
          <p:cNvCxnSpPr>
            <a:cxnSpLocks/>
          </p:cNvCxnSpPr>
          <p:nvPr/>
        </p:nvCxnSpPr>
        <p:spPr>
          <a:xfrm>
            <a:off x="1778402" y="2777489"/>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B248D09-E948-4436-B724-C1F94A7A82FF}"/>
              </a:ext>
            </a:extLst>
          </p:cNvPr>
          <p:cNvSpPr txBox="1"/>
          <p:nvPr/>
        </p:nvSpPr>
        <p:spPr>
          <a:xfrm>
            <a:off x="1778402" y="2818510"/>
            <a:ext cx="1765300" cy="153888"/>
          </a:xfrm>
          <a:prstGeom prst="rect">
            <a:avLst/>
          </a:prstGeom>
          <a:noFill/>
        </p:spPr>
        <p:txBody>
          <a:bodyPr wrap="square" lIns="0" tIns="0" rIns="0" bIns="0">
            <a:spAutoFit/>
          </a:bodyPr>
          <a:lstStyle/>
          <a:p>
            <a:pPr marL="127000" lvl="1" indent="-127000">
              <a:spcBef>
                <a:spcPts val="429"/>
              </a:spcBef>
              <a:buSzPct val="100000"/>
              <a:buFont typeface="+mn-lt"/>
              <a:buChar char="•"/>
            </a:pPr>
            <a:r>
              <a:rPr lang="zh-CN" altLang="en-US" sz="1000" dirty="0"/>
              <a:t>文本文字</a:t>
            </a:r>
            <a:endParaRPr lang="en-US" altLang="zh-CN" sz="1000" dirty="0"/>
          </a:p>
        </p:txBody>
      </p:sp>
      <p:cxnSp>
        <p:nvCxnSpPr>
          <p:cNvPr id="25" name="Straight Connector 24">
            <a:extLst>
              <a:ext uri="{FF2B5EF4-FFF2-40B4-BE49-F238E27FC236}">
                <a16:creationId xmlns:a16="http://schemas.microsoft.com/office/drawing/2014/main" id="{63C32B82-78C9-45D0-8391-887FB2B15677}"/>
              </a:ext>
            </a:extLst>
          </p:cNvPr>
          <p:cNvCxnSpPr>
            <a:cxnSpLocks/>
          </p:cNvCxnSpPr>
          <p:nvPr/>
        </p:nvCxnSpPr>
        <p:spPr>
          <a:xfrm>
            <a:off x="2270950" y="3351954"/>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3A8A38A-2184-4415-A657-4EC8C584272D}"/>
              </a:ext>
            </a:extLst>
          </p:cNvPr>
          <p:cNvSpPr txBox="1"/>
          <p:nvPr/>
        </p:nvSpPr>
        <p:spPr>
          <a:xfrm>
            <a:off x="2270950" y="3392975"/>
            <a:ext cx="1765300" cy="153888"/>
          </a:xfrm>
          <a:prstGeom prst="rect">
            <a:avLst/>
          </a:prstGeom>
          <a:noFill/>
        </p:spPr>
        <p:txBody>
          <a:bodyPr wrap="square" lIns="0" tIns="0" rIns="0" bIns="0">
            <a:spAutoFit/>
          </a:bodyPr>
          <a:lstStyle/>
          <a:p>
            <a:pPr marL="127000" lvl="1" indent="-127000">
              <a:spcBef>
                <a:spcPts val="429"/>
              </a:spcBef>
              <a:buSzPct val="100000"/>
              <a:buFont typeface="+mn-lt"/>
              <a:buChar char="•"/>
            </a:pPr>
            <a:r>
              <a:rPr lang="zh-CN" altLang="en-US" sz="1000" dirty="0"/>
              <a:t>文本文字</a:t>
            </a:r>
            <a:endParaRPr lang="en-US" altLang="zh-CN" sz="1000" dirty="0"/>
          </a:p>
        </p:txBody>
      </p:sp>
      <p:sp>
        <p:nvSpPr>
          <p:cNvPr id="4" name="Footer Placeholder 3">
            <a:extLst>
              <a:ext uri="{FF2B5EF4-FFF2-40B4-BE49-F238E27FC236}">
                <a16:creationId xmlns:a16="http://schemas.microsoft.com/office/drawing/2014/main" id="{22D36B2D-C74B-4DE6-B562-6473F3D7C94C}"/>
              </a:ext>
            </a:extLst>
          </p:cNvPr>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8" name="Slide Number Placeholder 7">
            <a:extLst>
              <a:ext uri="{FF2B5EF4-FFF2-40B4-BE49-F238E27FC236}">
                <a16:creationId xmlns:a16="http://schemas.microsoft.com/office/drawing/2014/main" id="{7F9C91F5-B677-466E-B65F-936918B7DBDA}"/>
              </a:ext>
            </a:extLst>
          </p:cNvPr>
          <p:cNvSpPr>
            <a:spLocks noGrp="1"/>
          </p:cNvSpPr>
          <p:nvPr>
            <p:ph type="sldNum" sz="quarter" idx="21"/>
          </p:nvPr>
        </p:nvSpPr>
        <p:spPr/>
        <p:txBody>
          <a:bodyPr/>
          <a:lstStyle/>
          <a:p>
            <a:fld id="{B013D17A-F1A2-4EC8-B129-1FB27AD2B9A2}" type="slidenum">
              <a:rPr lang="en-US" smtClean="0"/>
              <a:pPr/>
              <a:t>94</a:t>
            </a:fld>
            <a:endParaRPr lang="en-US"/>
          </a:p>
        </p:txBody>
      </p:sp>
      <p:sp>
        <p:nvSpPr>
          <p:cNvPr id="18" name="Text Placeholder 8">
            <a:extLst>
              <a:ext uri="{FF2B5EF4-FFF2-40B4-BE49-F238E27FC236}">
                <a16:creationId xmlns:a16="http://schemas.microsoft.com/office/drawing/2014/main" id="{0A8E858D-D15E-4910-9AE0-DAF4CE52971C}"/>
              </a:ext>
            </a:extLst>
          </p:cNvPr>
          <p:cNvSpPr>
            <a:spLocks noGrp="1"/>
          </p:cNvSpPr>
          <p:nvPr>
            <p:ph type="body" sz="quarter" idx="18"/>
          </p:nvPr>
        </p:nvSpPr>
        <p:spPr>
          <a:xfrm>
            <a:off x="288130" y="4108850"/>
            <a:ext cx="8568927" cy="481013"/>
          </a:xfrm>
        </p:spPr>
        <p:txBody>
          <a:bodyPr lIns="0" t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21" name="Title 4">
            <a:extLst>
              <a:ext uri="{FF2B5EF4-FFF2-40B4-BE49-F238E27FC236}">
                <a16:creationId xmlns:a16="http://schemas.microsoft.com/office/drawing/2014/main" id="{A733B4AA-0217-4A40-9C32-20D3C782D89F}"/>
              </a:ext>
            </a:extLst>
          </p:cNvPr>
          <p:cNvSpPr>
            <a:spLocks noGrp="1"/>
          </p:cNvSpPr>
          <p:nvPr>
            <p:ph type="title"/>
          </p:nvPr>
        </p:nvSpPr>
        <p:spPr>
          <a:xfrm>
            <a:off x="288900" y="243001"/>
            <a:ext cx="8568929" cy="378000"/>
          </a:xfrm>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Tree>
    <p:extLst>
      <p:ext uri="{BB962C8B-B14F-4D97-AF65-F5344CB8AC3E}">
        <p14:creationId xmlns:p14="http://schemas.microsoft.com/office/powerpoint/2010/main" val="1719161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D3F53FB-5F50-4E80-938D-1DBDB41F48A7}"/>
              </a:ext>
            </a:extLst>
          </p:cNvPr>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B0AAFE90-396B-4DDE-ABA3-882ECFDFC780}"/>
              </a:ext>
            </a:extLst>
          </p:cNvPr>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95</a:t>
            </a:fld>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22" name="Picture Placeholder 22">
            <a:extLst>
              <a:ext uri="{FF2B5EF4-FFF2-40B4-BE49-F238E27FC236}">
                <a16:creationId xmlns:a16="http://schemas.microsoft.com/office/drawing/2014/main" id="{7A837833-23CF-4F10-9E43-0CC82D1FE577}"/>
              </a:ext>
            </a:extLst>
          </p:cNvPr>
          <p:cNvPicPr>
            <a:picLocks noGrp="1" noChangeAspect="1"/>
          </p:cNvPicPr>
          <p:nvPr>
            <p:ph type="pic" sz="quarter" idx="40"/>
          </p:nvPr>
        </p:nvPicPr>
        <p:blipFill>
          <a:blip r:embed="rId2">
            <a:extLst>
              <a:ext uri="{96DAC541-7B7A-43D3-8B79-37D633B846F1}">
                <asvg:svgBlip xmlns:asvg="http://schemas.microsoft.com/office/drawing/2016/SVG/main" r:embed="rId3"/>
              </a:ext>
            </a:extLst>
          </a:blip>
          <a:srcRect/>
          <a:stretch>
            <a:fillRect/>
          </a:stretch>
        </p:blipFill>
        <p:spPr>
          <a:prstGeom prst="rect">
            <a:avLst/>
          </a:prstGeom>
        </p:spPr>
      </p:pic>
      <p:pic>
        <p:nvPicPr>
          <p:cNvPr id="21" name="Picture Placeholder 23">
            <a:extLst>
              <a:ext uri="{FF2B5EF4-FFF2-40B4-BE49-F238E27FC236}">
                <a16:creationId xmlns:a16="http://schemas.microsoft.com/office/drawing/2014/main" id="{E5631D6F-75F7-4076-9F5C-C6A35C9705DA}"/>
              </a:ext>
            </a:extLst>
          </p:cNvPr>
          <p:cNvPicPr>
            <a:picLocks noGrp="1" noChangeAspect="1"/>
          </p:cNvPicPr>
          <p:nvPr>
            <p:ph type="pic" sz="quarter" idx="42"/>
          </p:nvPr>
        </p:nvPicPr>
        <p:blipFill>
          <a:blip r:embed="rId4">
            <a:extLst>
              <a:ext uri="{96DAC541-7B7A-43D3-8B79-37D633B846F1}">
                <asvg:svgBlip xmlns:asvg="http://schemas.microsoft.com/office/drawing/2016/SVG/main" r:embed="rId5"/>
              </a:ext>
            </a:extLst>
          </a:blip>
          <a:srcRect t="345" b="345"/>
          <a:stretch>
            <a:fillRect/>
          </a:stretch>
        </p:blipFill>
        <p:spPr>
          <a:prstGeom prst="rect">
            <a:avLst/>
          </a:prstGeom>
        </p:spPr>
      </p:pic>
      <p:pic>
        <p:nvPicPr>
          <p:cNvPr id="20" name="Picture Placeholder 24">
            <a:extLst>
              <a:ext uri="{FF2B5EF4-FFF2-40B4-BE49-F238E27FC236}">
                <a16:creationId xmlns:a16="http://schemas.microsoft.com/office/drawing/2014/main" id="{10A35E50-BB04-43CB-A6D5-12F496A189E4}"/>
              </a:ext>
            </a:extLst>
          </p:cNvPr>
          <p:cNvPicPr>
            <a:picLocks noGrp="1" noChangeAspect="1"/>
          </p:cNvPicPr>
          <p:nvPr>
            <p:ph type="pic" sz="quarter" idx="44"/>
          </p:nvPr>
        </p:nvPicPr>
        <p:blipFill>
          <a:blip r:embed="rId6">
            <a:extLst>
              <a:ext uri="{96DAC541-7B7A-43D3-8B79-37D633B846F1}">
                <asvg:svgBlip xmlns:asvg="http://schemas.microsoft.com/office/drawing/2016/SVG/main" r:embed="rId7"/>
              </a:ext>
            </a:extLst>
          </a:blip>
          <a:srcRect/>
          <a:stretch>
            <a:fillRect/>
          </a:stretch>
        </p:blipFill>
        <p:spPr>
          <a:prstGeom prst="rect">
            <a:avLst/>
          </a:prstGeom>
        </p:spPr>
      </p:pic>
      <p:sp>
        <p:nvSpPr>
          <p:cNvPr id="8" name="Title 7">
            <a:extLst>
              <a:ext uri="{FF2B5EF4-FFF2-40B4-BE49-F238E27FC236}">
                <a16:creationId xmlns:a16="http://schemas.microsoft.com/office/drawing/2014/main" id="{94C7C762-DEDA-454C-BC6A-9DC31D70B480}"/>
              </a:ext>
            </a:extLst>
          </p:cNvPr>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文本</a:t>
            </a:r>
            <a:r>
              <a:rPr lang="en-US" altLang="zh-CN" sz="2000" dirty="0">
                <a:latin typeface="Arial" panose="020B0604020202020204" pitchFamily="34" charset="0"/>
                <a:ea typeface="黑体" panose="02010609060101010101" pitchFamily="49" charset="-122"/>
                <a:cs typeface="Arial" panose="020B0604020202020204" pitchFamily="34" charset="0"/>
              </a:rPr>
              <a:t>&amp;</a:t>
            </a:r>
            <a:r>
              <a:rPr lang="zh-CN" altLang="en-US" sz="2000" dirty="0">
                <a:latin typeface="Arial" panose="020B0604020202020204" pitchFamily="34" charset="0"/>
                <a:ea typeface="黑体" panose="02010609060101010101" pitchFamily="49" charset="-122"/>
                <a:cs typeface="Arial" panose="020B0604020202020204" pitchFamily="34" charset="0"/>
              </a:rPr>
              <a:t>小图标</a:t>
            </a:r>
            <a:br>
              <a:rPr lang="en-GB" sz="1200" dirty="0">
                <a:latin typeface="Arial" panose="020B0604020202020204" pitchFamily="34" charset="0"/>
                <a:ea typeface="黑体" panose="02010609060101010101" pitchFamily="49" charset="-122"/>
                <a:cs typeface="Arial" panose="020B0604020202020204" pitchFamily="34" charset="0"/>
              </a:rPr>
            </a:br>
            <a:r>
              <a:rPr lang="zh-CN" altLang="en-US" sz="1600" dirty="0">
                <a:latin typeface="Arial" panose="020B0604020202020204" pitchFamily="34" charset="0"/>
                <a:ea typeface="黑体" panose="02010609060101010101" pitchFamily="49" charset="-122"/>
                <a:cs typeface="Arial" panose="020B0604020202020204" pitchFamily="34" charset="0"/>
              </a:rPr>
              <a:t>小图标素材在</a:t>
            </a:r>
            <a:r>
              <a:rPr lang="en-US" altLang="zh-CN" sz="1600" dirty="0">
                <a:latin typeface="Arial" panose="020B0604020202020204" pitchFamily="34" charset="0"/>
                <a:ea typeface="黑体" panose="02010609060101010101" pitchFamily="49" charset="-122"/>
                <a:cs typeface="Arial" panose="020B0604020202020204" pitchFamily="34" charset="0"/>
                <a:hlinkClick r:id="rId8" action="ppaction://hlinkfile"/>
              </a:rPr>
              <a:t>M:\</a:t>
            </a:r>
            <a:r>
              <a:rPr lang="zh-CN" altLang="en-US" sz="1600" dirty="0">
                <a:latin typeface="Arial" panose="020B0604020202020204" pitchFamily="34" charset="0"/>
                <a:ea typeface="黑体" panose="02010609060101010101" pitchFamily="49" charset="-122"/>
                <a:cs typeface="Arial" panose="020B0604020202020204" pitchFamily="34" charset="0"/>
                <a:hlinkClick r:id="rId8" action="ppaction://hlinkfile"/>
              </a:rPr>
              <a:t>市场片</a:t>
            </a:r>
            <a:r>
              <a:rPr lang="en-US" altLang="zh-CN" sz="1600" dirty="0">
                <a:latin typeface="Arial" panose="020B0604020202020204" pitchFamily="34" charset="0"/>
                <a:ea typeface="黑体" panose="02010609060101010101" pitchFamily="49" charset="-122"/>
                <a:cs typeface="Arial" panose="020B0604020202020204" pitchFamily="34" charset="0"/>
                <a:hlinkClick r:id="rId8"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8" action="ppaction://hlinkfile"/>
              </a:rPr>
              <a:t>市场服务部</a:t>
            </a:r>
            <a:r>
              <a:rPr lang="en-US" altLang="zh-CN" sz="1600" dirty="0">
                <a:latin typeface="Arial" panose="020B0604020202020204" pitchFamily="34" charset="0"/>
                <a:ea typeface="黑体" panose="02010609060101010101" pitchFamily="49" charset="-122"/>
                <a:cs typeface="Arial" panose="020B0604020202020204" pitchFamily="34" charset="0"/>
                <a:hlinkClick r:id="rId8"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8" action="ppaction://hlinkfile"/>
              </a:rPr>
              <a:t>公共盘</a:t>
            </a:r>
            <a:r>
              <a:rPr lang="en-US" altLang="zh-CN" sz="1600" dirty="0">
                <a:latin typeface="Arial" panose="020B0604020202020204" pitchFamily="34" charset="0"/>
                <a:ea typeface="黑体" panose="02010609060101010101" pitchFamily="49" charset="-122"/>
                <a:cs typeface="Arial" panose="020B0604020202020204" pitchFamily="34" charset="0"/>
                <a:hlinkClick r:id="rId8"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8" action="ppaction://hlinkfile"/>
              </a:rPr>
              <a:t>新</a:t>
            </a:r>
            <a:r>
              <a:rPr lang="en-US" altLang="zh-CN" sz="1600" dirty="0">
                <a:latin typeface="Arial" panose="020B0604020202020204" pitchFamily="34" charset="0"/>
                <a:ea typeface="黑体" panose="02010609060101010101" pitchFamily="49" charset="-122"/>
                <a:cs typeface="Arial" panose="020B0604020202020204" pitchFamily="34" charset="0"/>
                <a:hlinkClick r:id="rId8" action="ppaction://hlinkfile"/>
              </a:rPr>
              <a:t>VI</a:t>
            </a:r>
            <a:endParaRPr 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0" name="Text Placeholder 9">
            <a:extLst>
              <a:ext uri="{FF2B5EF4-FFF2-40B4-BE49-F238E27FC236}">
                <a16:creationId xmlns:a16="http://schemas.microsoft.com/office/drawing/2014/main" id="{5CB8823B-049D-4B37-9C16-D909B02497E1}"/>
              </a:ext>
            </a:extLst>
          </p:cNvPr>
          <p:cNvSpPr>
            <a:spLocks noGrp="1"/>
          </p:cNvSpPr>
          <p:nvPr>
            <p:ph type="body" sz="quarter" idx="45"/>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a:p>
            <a:pPr lvl="1"/>
            <a:endParaRPr lang="en-GB" dirty="0">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a:extLst>
              <a:ext uri="{FF2B5EF4-FFF2-40B4-BE49-F238E27FC236}">
                <a16:creationId xmlns:a16="http://schemas.microsoft.com/office/drawing/2014/main" id="{56EAEAF9-5459-4F60-8756-A30A7259F8E6}"/>
              </a:ext>
            </a:extLst>
          </p:cNvPr>
          <p:cNvSpPr>
            <a:spLocks noGrp="1"/>
          </p:cNvSpPr>
          <p:nvPr>
            <p:ph type="body" sz="quarter" idx="46"/>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7" name="Text Placeholder 6">
            <a:extLst>
              <a:ext uri="{FF2B5EF4-FFF2-40B4-BE49-F238E27FC236}">
                <a16:creationId xmlns:a16="http://schemas.microsoft.com/office/drawing/2014/main" id="{040BB894-4198-40F3-AF27-EF868BDE1EA5}"/>
              </a:ext>
            </a:extLst>
          </p:cNvPr>
          <p:cNvSpPr>
            <a:spLocks noGrp="1"/>
          </p:cNvSpPr>
          <p:nvPr>
            <p:ph type="body" sz="quarter" idx="47"/>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
        <p:nvSpPr>
          <p:cNvPr id="36" name="Text Placeholder 35">
            <a:extLst>
              <a:ext uri="{FF2B5EF4-FFF2-40B4-BE49-F238E27FC236}">
                <a16:creationId xmlns:a16="http://schemas.microsoft.com/office/drawing/2014/main" id="{4AB756A5-B84F-4195-84E9-386573BA978A}"/>
              </a:ext>
            </a:extLst>
          </p:cNvPr>
          <p:cNvSpPr>
            <a:spLocks noGrp="1"/>
          </p:cNvSpPr>
          <p:nvPr>
            <p:ph type="body" sz="quarter" idx="9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spTree>
    <p:extLst>
      <p:ext uri="{BB962C8B-B14F-4D97-AF65-F5344CB8AC3E}">
        <p14:creationId xmlns:p14="http://schemas.microsoft.com/office/powerpoint/2010/main" val="156571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D124C95-1224-4A6F-8EFA-C648D477F40F}"/>
              </a:ext>
            </a:extLst>
          </p:cNvPr>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p>
        </p:txBody>
      </p:sp>
      <p:sp>
        <p:nvSpPr>
          <p:cNvPr id="6" name="Slide Number Placeholder 5">
            <a:extLst>
              <a:ext uri="{FF2B5EF4-FFF2-40B4-BE49-F238E27FC236}">
                <a16:creationId xmlns:a16="http://schemas.microsoft.com/office/drawing/2014/main" id="{7BD08322-B9CC-4781-B839-86DC178028FF}"/>
              </a:ext>
            </a:extLst>
          </p:cNvPr>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pPr/>
              <a:t>96</a:t>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8" name="Title 7">
            <a:extLst>
              <a:ext uri="{FF2B5EF4-FFF2-40B4-BE49-F238E27FC236}">
                <a16:creationId xmlns:a16="http://schemas.microsoft.com/office/drawing/2014/main" id="{94C7C762-DEDA-454C-BC6A-9DC31D70B480}"/>
              </a:ext>
            </a:extLst>
          </p:cNvPr>
          <p:cNvSpPr>
            <a:spLocks noGrp="1"/>
          </p:cNvSpPr>
          <p:nvPr>
            <p:ph type="title"/>
          </p:nvPr>
        </p:nvSpPr>
        <p:spPr/>
        <p:txBody>
          <a:bodyPr/>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文本</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&amp;</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小图标</a:t>
            </a:r>
            <a:br>
              <a:rPr lang="en-GB"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小图标素材在</a:t>
            </a:r>
            <a:r>
              <a:rPr lang="en-US" altLang="zh-CN" sz="1600" dirty="0">
                <a:latin typeface="Arial" panose="020B0604020202020204" pitchFamily="34" charset="0"/>
                <a:ea typeface="黑体" panose="02010609060101010101" pitchFamily="49" charset="-122"/>
                <a:cs typeface="Arial" panose="020B0604020202020204" pitchFamily="34" charset="0"/>
                <a:hlinkClick r:id="rId2" action="ppaction://hlinkfile"/>
              </a:rPr>
              <a:t>M:\</a:t>
            </a:r>
            <a:r>
              <a:rPr lang="zh-CN" altLang="en-US" sz="1600" dirty="0">
                <a:latin typeface="Arial" panose="020B0604020202020204" pitchFamily="34" charset="0"/>
                <a:ea typeface="黑体" panose="02010609060101010101" pitchFamily="49" charset="-122"/>
                <a:cs typeface="Arial" panose="020B0604020202020204" pitchFamily="34" charset="0"/>
                <a:hlinkClick r:id="rId2" action="ppaction://hlinkfile"/>
              </a:rPr>
              <a:t>市场片</a:t>
            </a:r>
            <a:r>
              <a:rPr lang="en-US" altLang="zh-CN" sz="1600" dirty="0">
                <a:latin typeface="Arial" panose="020B0604020202020204" pitchFamily="34" charset="0"/>
                <a:ea typeface="黑体" panose="02010609060101010101" pitchFamily="49" charset="-122"/>
                <a:cs typeface="Arial" panose="020B0604020202020204" pitchFamily="34" charset="0"/>
                <a:hlinkClick r:id="rId2"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2" action="ppaction://hlinkfile"/>
              </a:rPr>
              <a:t>市场服务部</a:t>
            </a:r>
            <a:r>
              <a:rPr lang="en-US" altLang="zh-CN" sz="1600" dirty="0">
                <a:latin typeface="Arial" panose="020B0604020202020204" pitchFamily="34" charset="0"/>
                <a:ea typeface="黑体" panose="02010609060101010101" pitchFamily="49" charset="-122"/>
                <a:cs typeface="Arial" panose="020B0604020202020204" pitchFamily="34" charset="0"/>
                <a:hlinkClick r:id="rId2"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2" action="ppaction://hlinkfile"/>
              </a:rPr>
              <a:t>公共盘</a:t>
            </a:r>
            <a:r>
              <a:rPr lang="en-US" altLang="zh-CN" sz="1600" dirty="0">
                <a:latin typeface="Arial" panose="020B0604020202020204" pitchFamily="34" charset="0"/>
                <a:ea typeface="黑体" panose="02010609060101010101" pitchFamily="49" charset="-122"/>
                <a:cs typeface="Arial" panose="020B0604020202020204" pitchFamily="34" charset="0"/>
                <a:hlinkClick r:id="rId2"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2" action="ppaction://hlinkfile"/>
              </a:rPr>
              <a:t>新</a:t>
            </a:r>
            <a:r>
              <a:rPr lang="en-US" altLang="zh-CN" sz="1600" dirty="0">
                <a:latin typeface="Arial" panose="020B0604020202020204" pitchFamily="34" charset="0"/>
                <a:ea typeface="黑体" panose="02010609060101010101" pitchFamily="49" charset="-122"/>
                <a:cs typeface="Arial" panose="020B0604020202020204" pitchFamily="34" charset="0"/>
                <a:hlinkClick r:id="rId2" action="ppaction://hlinkfile"/>
              </a:rPr>
              <a:t>VI</a:t>
            </a:r>
            <a:endParaRPr 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0" name="Text Placeholder 9">
            <a:extLst>
              <a:ext uri="{FF2B5EF4-FFF2-40B4-BE49-F238E27FC236}">
                <a16:creationId xmlns:a16="http://schemas.microsoft.com/office/drawing/2014/main" id="{5CB8823B-049D-4B37-9C16-D909B02497E1}"/>
              </a:ext>
            </a:extLst>
          </p:cNvPr>
          <p:cNvSpPr>
            <a:spLocks noGrp="1"/>
          </p:cNvSpPr>
          <p:nvPr>
            <p:ph type="body" sz="quarter" idx="45"/>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a:extLst>
              <a:ext uri="{FF2B5EF4-FFF2-40B4-BE49-F238E27FC236}">
                <a16:creationId xmlns:a16="http://schemas.microsoft.com/office/drawing/2014/main" id="{56EAEAF9-5459-4F60-8756-A30A7259F8E6}"/>
              </a:ext>
            </a:extLst>
          </p:cNvPr>
          <p:cNvSpPr>
            <a:spLocks noGrp="1"/>
          </p:cNvSpPr>
          <p:nvPr>
            <p:ph type="body" sz="quarter" idx="46"/>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7" name="Text Placeholder 6">
            <a:extLst>
              <a:ext uri="{FF2B5EF4-FFF2-40B4-BE49-F238E27FC236}">
                <a16:creationId xmlns:a16="http://schemas.microsoft.com/office/drawing/2014/main" id="{040BB894-4198-40F3-AF27-EF868BDE1EA5}"/>
              </a:ext>
            </a:extLst>
          </p:cNvPr>
          <p:cNvSpPr>
            <a:spLocks noGrp="1"/>
          </p:cNvSpPr>
          <p:nvPr>
            <p:ph type="body" sz="quarter" idx="47"/>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36" name="Text Placeholder 35">
            <a:extLst>
              <a:ext uri="{FF2B5EF4-FFF2-40B4-BE49-F238E27FC236}">
                <a16:creationId xmlns:a16="http://schemas.microsoft.com/office/drawing/2014/main" id="{D25BD9B1-C215-47BA-A256-94168C4FF7C1}"/>
              </a:ext>
            </a:extLst>
          </p:cNvPr>
          <p:cNvSpPr>
            <a:spLocks noGrp="1"/>
          </p:cNvSpPr>
          <p:nvPr>
            <p:ph type="body" sz="quarter" idx="9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p>
        </p:txBody>
      </p:sp>
      <p:pic>
        <p:nvPicPr>
          <p:cNvPr id="28" name="Picture 27">
            <a:extLst>
              <a:ext uri="{FF2B5EF4-FFF2-40B4-BE49-F238E27FC236}">
                <a16:creationId xmlns:a16="http://schemas.microsoft.com/office/drawing/2014/main" id="{F07E881A-DAD6-4DC3-A46E-BD77D47031CE}"/>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3238500" y="1054100"/>
            <a:ext cx="565116" cy="640080"/>
          </a:xfrm>
          <a:prstGeom prst="rect">
            <a:avLst/>
          </a:prstGeom>
        </p:spPr>
      </p:pic>
      <p:pic>
        <p:nvPicPr>
          <p:cNvPr id="30" name="Picture 29">
            <a:extLst>
              <a:ext uri="{FF2B5EF4-FFF2-40B4-BE49-F238E27FC236}">
                <a16:creationId xmlns:a16="http://schemas.microsoft.com/office/drawing/2014/main" id="{A0827208-BE22-4167-A8B1-D680D9F328D1}"/>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6190060" y="1083705"/>
            <a:ext cx="567733" cy="566768"/>
          </a:xfrm>
          <a:prstGeom prst="rect">
            <a:avLst/>
          </a:prstGeom>
        </p:spPr>
      </p:pic>
      <p:pic>
        <p:nvPicPr>
          <p:cNvPr id="32" name="Picture 31">
            <a:extLst>
              <a:ext uri="{FF2B5EF4-FFF2-40B4-BE49-F238E27FC236}">
                <a16:creationId xmlns:a16="http://schemas.microsoft.com/office/drawing/2014/main" id="{15753DB6-91D7-43DC-9E42-B541D4C6157E}"/>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292409" y="1124882"/>
            <a:ext cx="573833" cy="443816"/>
          </a:xfrm>
          <a:prstGeom prst="rect">
            <a:avLst/>
          </a:prstGeom>
        </p:spPr>
      </p:pic>
    </p:spTree>
    <p:extLst>
      <p:ext uri="{BB962C8B-B14F-4D97-AF65-F5344CB8AC3E}">
        <p14:creationId xmlns:p14="http://schemas.microsoft.com/office/powerpoint/2010/main" val="3673789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B5E155-D199-4AE3-BD8D-EA99BEC12BC5}"/>
              </a:ext>
            </a:extLst>
          </p:cNvPr>
          <p:cNvSpPr>
            <a:spLocks noGrp="1"/>
          </p:cNvSpPr>
          <p:nvPr>
            <p:ph type="title"/>
          </p:nvPr>
        </p:nvSpPr>
        <p:spPr>
          <a:xfrm>
            <a:off x="3790226" y="2050095"/>
            <a:ext cx="1563548" cy="1043309"/>
          </a:xfrm>
        </p:spPr>
        <p:txBody>
          <a:bodyPr/>
          <a:lstStyle/>
          <a:p>
            <a:r>
              <a:rPr lang="zh-CN" altLang="en-US" sz="6000" dirty="0"/>
              <a:t>谢谢</a:t>
            </a:r>
            <a:endParaRPr lang="en-US" sz="6000" dirty="0"/>
          </a:p>
        </p:txBody>
      </p:sp>
    </p:spTree>
    <p:extLst>
      <p:ext uri="{BB962C8B-B14F-4D97-AF65-F5344CB8AC3E}">
        <p14:creationId xmlns:p14="http://schemas.microsoft.com/office/powerpoint/2010/main" val="3976888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VZSA_TEMPLATE" val="Design-Led"/>
  <p:tag name="IVZSA_AUDIENCE" val="Custom"/>
  <p:tag name="IVZSA_CUSTOMAUDIENCE" val="Optional footer"/>
  <p:tag name="IVZSA_TEXTSTYLE" val="Design-Led"/>
  <p:tag name="IVZSA_CHARTTABLESTYLE" val="Standard"/>
  <p:tag name="IVZSA_LOGO" val="Invesco"/>
  <p:tag name="IVZSA_FONT" val="Editor + Graphik"/>
</p:tagLst>
</file>

<file path=ppt/tags/tag10.xml><?xml version="1.0" encoding="utf-8"?>
<p:tagLst xmlns:a="http://schemas.openxmlformats.org/drawingml/2006/main" xmlns:r="http://schemas.openxmlformats.org/officeDocument/2006/relationships" xmlns:p="http://schemas.openxmlformats.org/presentationml/2006/main">
  <p:tag name="IVZ-BG" val="true"/>
</p:tagLst>
</file>

<file path=ppt/tags/tag11.xml><?xml version="1.0" encoding="utf-8"?>
<p:tagLst xmlns:a="http://schemas.openxmlformats.org/drawingml/2006/main" xmlns:r="http://schemas.openxmlformats.org/officeDocument/2006/relationships" xmlns:p="http://schemas.openxmlformats.org/presentationml/2006/main">
  <p:tag name="IVZ-BG" val="true"/>
</p:tagLst>
</file>

<file path=ppt/tags/tag12.xml><?xml version="1.0" encoding="utf-8"?>
<p:tagLst xmlns:a="http://schemas.openxmlformats.org/drawingml/2006/main" xmlns:r="http://schemas.openxmlformats.org/officeDocument/2006/relationships" xmlns:p="http://schemas.openxmlformats.org/presentationml/2006/main">
  <p:tag name="TOP_BORDER" val="true"/>
</p:tagLst>
</file>

<file path=ppt/tags/tag13.xml><?xml version="1.0" encoding="utf-8"?>
<p:tagLst xmlns:a="http://schemas.openxmlformats.org/drawingml/2006/main" xmlns:r="http://schemas.openxmlformats.org/officeDocument/2006/relationships" xmlns:p="http://schemas.openxmlformats.org/presentationml/2006/main">
  <p:tag name="TOP_BORDER" val="true"/>
</p:tagLst>
</file>

<file path=ppt/tags/tag14.xml><?xml version="1.0" encoding="utf-8"?>
<p:tagLst xmlns:a="http://schemas.openxmlformats.org/drawingml/2006/main" xmlns:r="http://schemas.openxmlformats.org/officeDocument/2006/relationships" xmlns:p="http://schemas.openxmlformats.org/presentationml/2006/main">
  <p:tag name="TOP_BORDER" val="true"/>
</p:tagLst>
</file>

<file path=ppt/tags/tag15.xml><?xml version="1.0" encoding="utf-8"?>
<p:tagLst xmlns:a="http://schemas.openxmlformats.org/drawingml/2006/main" xmlns:r="http://schemas.openxmlformats.org/officeDocument/2006/relationships" xmlns:p="http://schemas.openxmlformats.org/presentationml/2006/main">
  <p:tag name="TOP_BORDER" val="true"/>
</p:tagLst>
</file>

<file path=ppt/tags/tag16.xml><?xml version="1.0" encoding="utf-8"?>
<p:tagLst xmlns:a="http://schemas.openxmlformats.org/drawingml/2006/main" xmlns:r="http://schemas.openxmlformats.org/officeDocument/2006/relationships" xmlns:p="http://schemas.openxmlformats.org/presentationml/2006/main">
  <p:tag name="TOP_BORDER" val="true"/>
</p:tagLst>
</file>

<file path=ppt/tags/tag17.xml><?xml version="1.0" encoding="utf-8"?>
<p:tagLst xmlns:a="http://schemas.openxmlformats.org/drawingml/2006/main" xmlns:r="http://schemas.openxmlformats.org/officeDocument/2006/relationships" xmlns:p="http://schemas.openxmlformats.org/presentationml/2006/main">
  <p:tag name="TOP_BORDER" val="true"/>
</p:tagLst>
</file>

<file path=ppt/tags/tag18.xml><?xml version="1.0" encoding="utf-8"?>
<p:tagLst xmlns:a="http://schemas.openxmlformats.org/drawingml/2006/main" xmlns:r="http://schemas.openxmlformats.org/officeDocument/2006/relationships" xmlns:p="http://schemas.openxmlformats.org/presentationml/2006/main">
  <p:tag name="TOP_BORDER" val="true"/>
</p:tagLst>
</file>

<file path=ppt/tags/tag19.xml><?xml version="1.0" encoding="utf-8"?>
<p:tagLst xmlns:a="http://schemas.openxmlformats.org/drawingml/2006/main" xmlns:r="http://schemas.openxmlformats.org/officeDocument/2006/relationships" xmlns:p="http://schemas.openxmlformats.org/presentationml/2006/main">
  <p:tag name="TOP_BORDER" val="true"/>
</p:tagLst>
</file>

<file path=ppt/tags/tag2.xml><?xml version="1.0" encoding="utf-8"?>
<p:tagLst xmlns:a="http://schemas.openxmlformats.org/drawingml/2006/main" xmlns:r="http://schemas.openxmlformats.org/officeDocument/2006/relationships" xmlns:p="http://schemas.openxmlformats.org/presentationml/2006/main">
  <p:tag name="IVZ-BG"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JrEkLrsp1RaVdzlKwsTfDg"/>
</p:tagLst>
</file>

<file path=ppt/tags/tag22.xml><?xml version="1.0" encoding="utf-8"?>
<p:tagLst xmlns:a="http://schemas.openxmlformats.org/drawingml/2006/main" xmlns:r="http://schemas.openxmlformats.org/officeDocument/2006/relationships" xmlns:p="http://schemas.openxmlformats.org/presentationml/2006/main">
  <p:tag name="IVZ-BG" val="true"/>
</p:tagLst>
</file>

<file path=ppt/tags/tag23.xml><?xml version="1.0" encoding="utf-8"?>
<p:tagLst xmlns:a="http://schemas.openxmlformats.org/drawingml/2006/main" xmlns:r="http://schemas.openxmlformats.org/officeDocument/2006/relationships" xmlns:p="http://schemas.openxmlformats.org/presentationml/2006/main">
  <p:tag name="IVZ-BG"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aIjLOb5cmMQnEGmIgOjfKw"/>
</p:tagLst>
</file>

<file path=ppt/tags/tag3.xml><?xml version="1.0" encoding="utf-8"?>
<p:tagLst xmlns:a="http://schemas.openxmlformats.org/drawingml/2006/main" xmlns:r="http://schemas.openxmlformats.org/officeDocument/2006/relationships" xmlns:p="http://schemas.openxmlformats.org/presentationml/2006/main">
  <p:tag name="IVZ-BG" val="true"/>
</p:tagLst>
</file>

<file path=ppt/tags/tag4.xml><?xml version="1.0" encoding="utf-8"?>
<p:tagLst xmlns:a="http://schemas.openxmlformats.org/drawingml/2006/main" xmlns:r="http://schemas.openxmlformats.org/officeDocument/2006/relationships" xmlns:p="http://schemas.openxmlformats.org/presentationml/2006/main">
  <p:tag name="IVZ-BG" val="true"/>
</p:tagLst>
</file>

<file path=ppt/tags/tag5.xml><?xml version="1.0" encoding="utf-8"?>
<p:tagLst xmlns:a="http://schemas.openxmlformats.org/drawingml/2006/main" xmlns:r="http://schemas.openxmlformats.org/officeDocument/2006/relationships" xmlns:p="http://schemas.openxmlformats.org/presentationml/2006/main">
  <p:tag name="IVZ-BG" val="true"/>
</p:tagLst>
</file>

<file path=ppt/tags/tag6.xml><?xml version="1.0" encoding="utf-8"?>
<p:tagLst xmlns:a="http://schemas.openxmlformats.org/drawingml/2006/main" xmlns:r="http://schemas.openxmlformats.org/officeDocument/2006/relationships" xmlns:p="http://schemas.openxmlformats.org/presentationml/2006/main">
  <p:tag name="IVZ-BG" val="true"/>
</p:tagLst>
</file>

<file path=ppt/tags/tag7.xml><?xml version="1.0" encoding="utf-8"?>
<p:tagLst xmlns:a="http://schemas.openxmlformats.org/drawingml/2006/main" xmlns:r="http://schemas.openxmlformats.org/officeDocument/2006/relationships" xmlns:p="http://schemas.openxmlformats.org/presentationml/2006/main">
  <p:tag name="IVZ-BG" val="true"/>
</p:tagLst>
</file>

<file path=ppt/tags/tag8.xml><?xml version="1.0" encoding="utf-8"?>
<p:tagLst xmlns:a="http://schemas.openxmlformats.org/drawingml/2006/main" xmlns:r="http://schemas.openxmlformats.org/officeDocument/2006/relationships" xmlns:p="http://schemas.openxmlformats.org/presentationml/2006/main">
  <p:tag name="IVZ-BG" val="true"/>
</p:tagLst>
</file>

<file path=ppt/tags/tag9.xml><?xml version="1.0" encoding="utf-8"?>
<p:tagLst xmlns:a="http://schemas.openxmlformats.org/drawingml/2006/main" xmlns:r="http://schemas.openxmlformats.org/officeDocument/2006/relationships" xmlns:p="http://schemas.openxmlformats.org/presentationml/2006/main">
  <p:tag name="IVZ-BG" val="true"/>
</p:tagLst>
</file>

<file path=ppt/theme/theme1.xml><?xml version="1.0" encoding="utf-8"?>
<a:theme xmlns:a="http://schemas.openxmlformats.org/drawingml/2006/main" name="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anose="02010609060101010101" pitchFamily="49" charset="-122"/>
            <a:cs typeface="Arial" panose="020B0604020202020204" pitchFamily="34" charset="0"/>
          </a:defRPr>
        </a:defPPr>
      </a:lstStyle>
    </a:txDef>
  </a:objectDefaults>
  <a:extraClrSchemeLst/>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2020 Design Led Template_v17.potx" id="{7CD15CBD-FE0D-4193-B6D4-C66EF3292403}" vid="{2B3DDF35-CDF6-48EC-ABF7-30D95AB4E66A}"/>
    </a:ext>
  </a:extLst>
</a:theme>
</file>

<file path=ppt/theme/theme2.xml><?xml version="1.0" encoding="utf-8"?>
<a:theme xmlns:a="http://schemas.openxmlformats.org/drawingml/2006/main" name="1_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anose="02010609060101010101" pitchFamily="49" charset="-122"/>
            <a:cs typeface="Arial" panose="020B0604020202020204" pitchFamily="34" charset="0"/>
          </a:defRPr>
        </a:defPPr>
      </a:lstStyle>
    </a:txDef>
  </a:objectDefaults>
  <a:extraClrSchemeLst/>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2020 Design Led Template_v17.potx" id="{7CD15CBD-FE0D-4193-B6D4-C66EF3292403}" vid="{2B3DDF35-CDF6-48EC-ABF7-30D95AB4E66A}"/>
    </a:ext>
  </a:extLst>
</a:theme>
</file>

<file path=ppt/theme/theme3.xml><?xml version="1.0" encoding="utf-8"?>
<a:theme xmlns:a="http://schemas.openxmlformats.org/drawingml/2006/main" name="IVZ 2020 Everyday Template">
  <a:themeElements>
    <a:clrScheme name="Invesco-TB sep20">
      <a:dk1>
        <a:srgbClr val="000000"/>
      </a:dk1>
      <a:lt1>
        <a:srgbClr val="FFFFFF"/>
      </a:lt1>
      <a:dk2>
        <a:srgbClr val="000AD2"/>
      </a:dk2>
      <a:lt2>
        <a:srgbClr val="F0F0F0"/>
      </a:lt2>
      <a:accent1>
        <a:srgbClr val="000078"/>
      </a:accent1>
      <a:accent2>
        <a:srgbClr val="000AD2"/>
      </a:accent2>
      <a:accent3>
        <a:srgbClr val="5FF0FF"/>
      </a:accent3>
      <a:accent4>
        <a:srgbClr val="0A9BFA"/>
      </a:accent4>
      <a:accent5>
        <a:srgbClr val="00D28C"/>
      </a:accent5>
      <a:accent6>
        <a:srgbClr val="AAF500"/>
      </a:accent6>
      <a:hlink>
        <a:srgbClr val="5FF0FF"/>
      </a:hlink>
      <a:folHlink>
        <a:srgbClr val="00036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a:defPPr>
      </a:lstStyle>
    </a:txDef>
  </a:objectDefaults>
  <a:extraClrSchemeLst/>
  <a:custClrLst>
    <a:custClr name="R226 G35 B26">
      <a:srgbClr val="E2231A"/>
    </a:custClr>
    <a:custClr name="R175 G35 B165">
      <a:srgbClr val="AF23A5"/>
    </a:custClr>
    <a:custClr name="R0 G155 B250">
      <a:srgbClr val="009BFA"/>
    </a:custClr>
    <a:custClr name="R0 G140 B130">
      <a:srgbClr val="008C82"/>
    </a:custClr>
    <a:custClr name="R0 G183 B96">
      <a:srgbClr val="00B760"/>
    </a:custClr>
    <a:custClr name="R140 G200 B0">
      <a:srgbClr val="8CC800"/>
    </a:custClr>
  </a:custClrLst>
  <a:extLst>
    <a:ext uri="{05A4C25C-085E-4340-85A3-A5531E510DB2}">
      <thm15:themeFamily xmlns:thm15="http://schemas.microsoft.com/office/thememl/2012/main" name="2020 Everyday Template.potx" id="{9E4285C0-B317-44A9-972F-5E395D6C4C15}" vid="{99A05C49-56D1-46B2-AB7F-BF76D2B5CA5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25535</TotalTime>
  <Words>6586</Words>
  <Application>Microsoft Office PowerPoint</Application>
  <PresentationFormat>全屏显示(16:9)</PresentationFormat>
  <Paragraphs>1262</Paragraphs>
  <Slides>97</Slides>
  <Notes>28</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97</vt:i4>
      </vt:variant>
    </vt:vector>
  </HeadingPairs>
  <TitlesOfParts>
    <vt:vector size="113" baseType="lpstr">
      <vt:lpstr>Editor</vt:lpstr>
      <vt:lpstr>Graphik</vt:lpstr>
      <vt:lpstr>Graphik Regular</vt:lpstr>
      <vt:lpstr>Graphik Semibold</vt:lpstr>
      <vt:lpstr>Noto Sans SC Regular</vt:lpstr>
      <vt:lpstr>黑体</vt:lpstr>
      <vt:lpstr>宋体</vt:lpstr>
      <vt:lpstr>Arial</vt:lpstr>
      <vt:lpstr>Calibri</vt:lpstr>
      <vt:lpstr>Cambria Math</vt:lpstr>
      <vt:lpstr>Verdana</vt:lpstr>
      <vt:lpstr>Wingdings</vt:lpstr>
      <vt:lpstr>IVZ 2020 Design Led Template</vt:lpstr>
      <vt:lpstr>1_IVZ 2020 Design Led Template</vt:lpstr>
      <vt:lpstr>IVZ 2020 Everyday Template</vt:lpstr>
      <vt:lpstr>think-cell Slide</vt:lpstr>
      <vt:lpstr>2023年暑期实习答辩</vt:lpstr>
      <vt:lpstr>主标题（32，不加粗）</vt:lpstr>
      <vt:lpstr>目录</vt:lpstr>
      <vt:lpstr>自我介绍</vt:lpstr>
      <vt:lpstr>指令考核—指令数据预处理</vt:lpstr>
      <vt:lpstr>指令考核</vt:lpstr>
      <vt:lpstr>指令考核</vt:lpstr>
      <vt:lpstr>AI大模型操作手册</vt:lpstr>
      <vt:lpstr>主标题（32，不加粗）</vt:lpstr>
      <vt:lpstr>北向资金预测大盘涨跌</vt:lpstr>
      <vt:lpstr>个股走势判断</vt:lpstr>
      <vt:lpstr>个股走势判断—使用LSTM、GRU</vt:lpstr>
      <vt:lpstr>主标题（32，不加粗）</vt:lpstr>
      <vt:lpstr>检查过去一年因子分钟级别的有效性</vt:lpstr>
      <vt:lpstr>检查过去一年因子分钟级别的有效性</vt:lpstr>
      <vt:lpstr>已知9：31至10：00股价，使用LSTM预测10：01的股价</vt:lpstr>
      <vt:lpstr>不改变数据结构使用GRU预测10：01的股价</vt:lpstr>
      <vt:lpstr>使用Transformer预测交易时点</vt:lpstr>
      <vt:lpstr>由分钟K线构建技术指标</vt:lpstr>
      <vt:lpstr>由分钟K线构建Y</vt:lpstr>
      <vt:lpstr>PowerPoint 演示文稿</vt:lpstr>
      <vt:lpstr>PowerPoint 演示文稿</vt:lpstr>
      <vt:lpstr>PowerPoint 演示文稿</vt:lpstr>
      <vt:lpstr>目录页(20，不加粗)</vt:lpstr>
      <vt:lpstr>参考线 使用规范说明</vt:lpstr>
      <vt:lpstr>PowerPoint 演示文稿</vt:lpstr>
      <vt:lpstr>基金经理介绍（20，不加粗） </vt:lpstr>
      <vt:lpstr>分隔页主标题（20，不加粗）</vt:lpstr>
      <vt:lpstr>分隔页主标题（20，不加粗）</vt:lpstr>
      <vt:lpstr>分隔页主标题（20，不加粗）</vt:lpstr>
      <vt:lpstr>交易信号</vt:lpstr>
      <vt:lpstr>PowerPoint 演示文稿</vt:lpstr>
      <vt:lpstr>茅台600519，已知过去三年（2020年8月24日至2023年8月17日）9：31-10：00收盘价数据预测10：01收盘价，样本外数据7月14至8月17，样本内至7月13日</vt:lpstr>
      <vt:lpstr>茅台600519，已知过去三年（2020年8月24日至2023年8月17日）9：31-10：00收盘价数据预测10：02收盘价，样本外数据7月14至8月17，样本内至7月13日</vt:lpstr>
      <vt:lpstr>茅台600519，已知过去三年（2020年8月24日至2023年8月17日）9：31-10：00收盘价数据预测10：03收盘价，样本外数据7月14至8月17，样本内至7月13日</vt:lpstr>
      <vt:lpstr>茅台600519，已知过去三年（2020年8月24日至2023年8月17日）9：31-10：00收盘价数据预测10：04收盘价，样本外数据7月14至8月17，样本内至7月13日</vt:lpstr>
      <vt:lpstr>茅台600519，已知过去三年（2020年8月24日至2023年8月17日）9：31-10：00收盘价数据预测10：05收盘价，样本外数据7月14至8月17，样本内至7月13日</vt:lpstr>
      <vt:lpstr>茅台600519，已知过去三年（2020年8月24日至2023年8月17日）9：31-10：00收盘价数据预测10：06收盘价，样本外数据7月14至8月17，样本内至7月13日</vt:lpstr>
      <vt:lpstr>茅台600519，已知过去三年（2020年8月24日至2023年8月17日）9：31-10：00收盘价数据预测10：07收盘价，样本外数据7月14至8月17，样本内至7月13日</vt:lpstr>
      <vt:lpstr>茅台600519，已知过去三年（2020年8月24日至2023年8月17日）9：31-10：00收盘价数据预测10：08收盘价，样本外数据7月14至8月17，样本内至7月13日</vt:lpstr>
      <vt:lpstr>茅台600519，已知过去三年（2020年8月24日至2023年8月17日）9：31-10：00收盘价数据预测10：09收盘价，样本外数据7月14至8月17，样本内至7月13日</vt:lpstr>
      <vt:lpstr>茅台600519，已知过去三年（2020年8月24日至2023年8月17日）9：31-10：00收盘价数据预测10：10收盘价，样本外数据7月14至8月17，样本内至7月13日</vt:lpstr>
      <vt:lpstr>茅台600519，已知过去三年（2020年8月24日至2023年8月17日）9：31-10：00收盘价数据预测10：11收盘价，样本外数据7月14至8月17，样本内至7月13日</vt:lpstr>
      <vt:lpstr>茅台600519，已知过去三年（2020年8月24日至2023年8月17日）9：31-10：00收盘价数据预测10：12收盘价，样本外数据7月14至8月17，样本内至7月13日</vt:lpstr>
      <vt:lpstr>茅台600519，已知过去三年（2020年8月24日至2023年8月17日）9：31-10：00收盘价数据预测10：13收盘价，样本外数据7月14至8月17，样本内至7月13日</vt:lpstr>
      <vt:lpstr>茅台600519，已知过去三年（2020年8月24日至2023年8月17日）9：31-10：00收盘价数据预测10：14收盘价，样本外数据7月14至8月17，样本内至7月13日</vt:lpstr>
      <vt:lpstr>茅台600519，已知过去三年（2020年8月24日至2023年8月17日）9：31-10：00收盘价数据预测10：15收盘价，样本外数据7月14至8月17，样本内至7月13日</vt:lpstr>
      <vt:lpstr>茅台600519，已知过去三年（2020年8月24日至2023年8月17日）9：31-10：00收盘价数据预测10：16收盘价，样本外数据7月14至8月17，样本内至7月13日</vt:lpstr>
      <vt:lpstr>茅台600519，已知过去三年（2020年8月24日至2023年8月17日）9：31-10：00收盘价数据预测10：17收盘价，样本外数据7月14至8月17，样本内至7月13日</vt:lpstr>
      <vt:lpstr>茅台600519，已知过去三年（2020年8月24日至2023年8月17日）9：31-10：00收盘价数据预测10：18收盘价，样本外数据7月14至8月17，样本内至7月13日</vt:lpstr>
      <vt:lpstr>茅台600519，已知过去三年（2020年8月24日至2023年8月17日）9：31-10：00收盘价数据预测10：19收盘价，样本外数据7月14至8月17，样本内至7月13日</vt:lpstr>
      <vt:lpstr>茅台600519，已知过去三年（2020年8月24日至2023年8月17日）9：31-10：00收盘价数据预测10：20收盘价，样本外数据7月14至8月17，样本内至7月13日</vt:lpstr>
      <vt:lpstr>茅台600519，已知过去三年（2020年8月24日至2023年8月17日）9：31-10：00收盘价数据预测10：21收盘价，样本外数据7月14至8月17，样本内至7月13日</vt:lpstr>
      <vt:lpstr>茅台600519，已知过去三年（2020年8月24日至2023年8月17日）9：31-10：00收盘价数据预测10：22收盘价，样本外数据7月14至8月17，样本内至7月13日</vt:lpstr>
      <vt:lpstr>茅台600519，已知过去三年（2020年8月24日至2023年8月17日）9：31-10：00收盘价数据预测10：23收盘价，样本外数据7月14至8月17，样本内至7月13日</vt:lpstr>
      <vt:lpstr>茅台600519，已知过去三年（2020年8月24日至2023年8月17日）9：31-10：00收盘价数据预测10：24收盘价，样本外数据7月14至8月17，样本内至7月13日</vt:lpstr>
      <vt:lpstr>茅台600519，已知过去三年（2020年8月24日至2023年8月17日）9：31-10：00收盘价数据预测10：25收盘价，样本外数据7月14至8月17，样本内至7月13日</vt:lpstr>
      <vt:lpstr>茅台600519，已知过去三年（2020年8月24日至2023年8月17日）9：31-10：00收盘价数据预测10：26收盘价，样本外数据7月14至8月17，样本内至7月13日</vt:lpstr>
      <vt:lpstr>茅台600519，已知过去三年（2020年8月24日至2023年8月17日）9：31-10：00收盘价数据预测10：27收盘价，样本外数据7月14至8月17，样本内至7月13日</vt:lpstr>
      <vt:lpstr>茅台600519，已知过去三年（2020年8月24日至2023年8月17日）9：31-10：00收盘价数据预测10：28收盘价，样本外数据7月14至8月17，样本内至7月13日</vt:lpstr>
      <vt:lpstr>茅台600519，已知过去三年（2020年8月24日至2023年8月17日）9：31-10：00收盘价数据预测10：29收盘价，样本外数据7月14至8月17，样本内至7月13日</vt:lpstr>
      <vt:lpstr>茅台600519，已知过去三年（2020年8月24日至2023年8月17日）9：31-10：00收盘价数据预测10：30收盘价，样本外数据7月14至8月17，样本内至7月13日</vt:lpstr>
      <vt:lpstr>茅台600519，已知过去三年（2020年8月24日至2023年8月17日）9：31-10：00收盘价数据预测10：06收盘价，样本外数据7月14至8月17，样本内至7月13日</vt:lpstr>
      <vt:lpstr>交易时点选择 模型展示</vt:lpstr>
      <vt:lpstr>茅台600519(用到未来信息了）</vt:lpstr>
      <vt:lpstr>金山办公688111 (用到未来信息了）</vt:lpstr>
      <vt:lpstr>浦发银行600000 (用到未来信息了）</vt:lpstr>
      <vt:lpstr>白云机场600004 (用到未来信息了）</vt:lpstr>
      <vt:lpstr>海科B(不太对）900938 (用到未来信息了）</vt:lpstr>
      <vt:lpstr>德龙激光688170 (用到未来信息了）</vt:lpstr>
      <vt:lpstr>金科股份000656.SZ (用到未来信息了）</vt:lpstr>
      <vt:lpstr>剑桥科技603083 (用到未来信息了）</vt:lpstr>
      <vt:lpstr>论点展示（20，不加粗） 两栏（16，不加粗）</vt:lpstr>
      <vt:lpstr>数据表格（20，不加粗） 带高亮行</vt:lpstr>
      <vt:lpstr>文本表格（20，不加粗） </vt:lpstr>
      <vt:lpstr>图表颜色 </vt:lpstr>
      <vt:lpstr>色板 仅供数据图表中使用</vt:lpstr>
      <vt:lpstr>色板 仅供数据图表中使用</vt:lpstr>
      <vt:lpstr>图表示例 一栏</vt:lpstr>
      <vt:lpstr>图表示例 两栏</vt:lpstr>
      <vt:lpstr>图表示例 两栏</vt:lpstr>
      <vt:lpstr>图表示例 三栏</vt:lpstr>
      <vt:lpstr>图表示例 四栏</vt:lpstr>
      <vt:lpstr>图表示例 2*2栏</vt:lpstr>
      <vt:lpstr>文本文字</vt:lpstr>
      <vt:lpstr>主标题（20，不加粗） 副标题（16，不加粗）</vt:lpstr>
      <vt:lpstr>主标题（20，不加粗） 副标题（16，不加粗）</vt:lpstr>
      <vt:lpstr>PowerPoint 演示文稿</vt:lpstr>
      <vt:lpstr>PowerPoint 演示文稿</vt:lpstr>
      <vt:lpstr>PowerPoint 演示文稿</vt:lpstr>
      <vt:lpstr>主标题（20，不加粗）</vt:lpstr>
      <vt:lpstr>主标题（20，不加粗） 副标题（16，不加粗）</vt:lpstr>
      <vt:lpstr>主标题（20，不加粗） 副标题（16，不加粗）</vt:lpstr>
      <vt:lpstr>主标题（20，不加粗） 副标题（16，不加粗）</vt:lpstr>
      <vt:lpstr>文本&amp;小图标 小图标素材在M:\市场片\市场服务部\公共盘\新VI</vt:lpstr>
      <vt:lpstr>文本&amp;小图标 小图标素材在M:\市场片\市场服务部\公共盘\新VI</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Eric Gersbeck</dc:creator>
  <cp:lastModifiedBy>Nian.Fan(念凡)</cp:lastModifiedBy>
  <cp:revision>204</cp:revision>
  <dcterms:created xsi:type="dcterms:W3CDTF">2021-03-30T13:11:14Z</dcterms:created>
  <dcterms:modified xsi:type="dcterms:W3CDTF">2023-08-28T10:03:40Z</dcterms:modified>
</cp:coreProperties>
</file>